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92" r:id="rId2"/>
    <p:sldId id="256" r:id="rId3"/>
    <p:sldId id="1240" r:id="rId4"/>
    <p:sldId id="1219" r:id="rId5"/>
    <p:sldId id="1248" r:id="rId6"/>
    <p:sldId id="1247" r:id="rId7"/>
    <p:sldId id="1146" r:id="rId8"/>
    <p:sldId id="1222" r:id="rId9"/>
    <p:sldId id="1215" r:id="rId10"/>
    <p:sldId id="1182" r:id="rId11"/>
    <p:sldId id="1207" r:id="rId12"/>
    <p:sldId id="1235" r:id="rId13"/>
    <p:sldId id="1198" r:id="rId14"/>
    <p:sldId id="1267" r:id="rId15"/>
    <p:sldId id="303" r:id="rId16"/>
    <p:sldId id="1236" r:id="rId17"/>
    <p:sldId id="1217" r:id="rId18"/>
    <p:sldId id="1191" r:id="rId19"/>
    <p:sldId id="1195" r:id="rId20"/>
    <p:sldId id="1227" r:id="rId21"/>
    <p:sldId id="1196" r:id="rId22"/>
    <p:sldId id="1212" r:id="rId23"/>
    <p:sldId id="1213" r:id="rId24"/>
    <p:sldId id="1228" r:id="rId25"/>
    <p:sldId id="1199" r:id="rId26"/>
    <p:sldId id="1237" r:id="rId27"/>
    <p:sldId id="1243" r:id="rId28"/>
    <p:sldId id="1263" r:id="rId29"/>
    <p:sldId id="1257" r:id="rId30"/>
    <p:sldId id="1266" r:id="rId31"/>
    <p:sldId id="1258" r:id="rId32"/>
    <p:sldId id="1220" r:id="rId33"/>
    <p:sldId id="1250" r:id="rId34"/>
    <p:sldId id="310" r:id="rId35"/>
    <p:sldId id="1255" r:id="rId36"/>
    <p:sldId id="1254" r:id="rId37"/>
    <p:sldId id="1251" r:id="rId38"/>
    <p:sldId id="1239" r:id="rId39"/>
    <p:sldId id="1218" r:id="rId40"/>
    <p:sldId id="1216" r:id="rId41"/>
    <p:sldId id="311" r:id="rId42"/>
    <p:sldId id="301" r:id="rId43"/>
    <p:sldId id="1223" r:id="rId44"/>
    <p:sldId id="1232" r:id="rId45"/>
    <p:sldId id="1233" r:id="rId46"/>
    <p:sldId id="1226" r:id="rId47"/>
    <p:sldId id="1229" r:id="rId48"/>
    <p:sldId id="1144" r:id="rId49"/>
    <p:sldId id="1145" r:id="rId50"/>
    <p:sldId id="1249" r:id="rId51"/>
    <p:sldId id="1245" r:id="rId52"/>
  </p:sldIdLst>
  <p:sldSz cx="12192000" cy="6858000"/>
  <p:notesSz cx="6858000" cy="9144000"/>
  <p:defaultTextStyle>
    <a:defPPr>
      <a:defRPr lang="da-D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7B00"/>
    <a:srgbClr val="CC6600"/>
    <a:srgbClr val="FDD3A9"/>
    <a:srgbClr val="FFFFCC"/>
    <a:srgbClr val="CC66FF"/>
    <a:srgbClr val="CC99FF"/>
    <a:srgbClr val="FFE5B7"/>
    <a:srgbClr val="FF9933"/>
    <a:srgbClr val="FF9900"/>
    <a:srgbClr val="FFE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EBEE99-63BB-4E3A-899A-A74441016A6B}" v="780" dt="2025-09-17T13:29:39.0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0863" autoAdjust="0"/>
  </p:normalViewPr>
  <p:slideViewPr>
    <p:cSldViewPr>
      <p:cViewPr>
        <p:scale>
          <a:sx n="58" d="100"/>
          <a:sy n="58" d="100"/>
        </p:scale>
        <p:origin x="188" y="2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2268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i Winther-Nielsen" userId="2e5076fe-b5c1-4f2c-9996-a87d8d4c7ec6" providerId="ADAL" clId="{9F46262F-DB64-45F2-9739-0D2609C115E0}"/>
    <pc:docChg chg="undo redo custSel addSld delSld modSld">
      <pc:chgData name="Nicolai Winther-Nielsen" userId="2e5076fe-b5c1-4f2c-9996-a87d8d4c7ec6" providerId="ADAL" clId="{9F46262F-DB64-45F2-9739-0D2609C115E0}" dt="2025-09-17T13:30:03.598" v="1350" actId="1076"/>
      <pc:docMkLst>
        <pc:docMk/>
      </pc:docMkLst>
      <pc:sldChg chg="addSp modSp add del mod modAnim">
        <pc:chgData name="Nicolai Winther-Nielsen" userId="2e5076fe-b5c1-4f2c-9996-a87d8d4c7ec6" providerId="ADAL" clId="{9F46262F-DB64-45F2-9739-0D2609C115E0}" dt="2025-09-17T13:30:03.598" v="1350" actId="1076"/>
        <pc:sldMkLst>
          <pc:docMk/>
          <pc:sldMk cId="4206074402" sldId="256"/>
        </pc:sldMkLst>
        <pc:spChg chg="add mod">
          <ac:chgData name="Nicolai Winther-Nielsen" userId="2e5076fe-b5c1-4f2c-9996-a87d8d4c7ec6" providerId="ADAL" clId="{9F46262F-DB64-45F2-9739-0D2609C115E0}" dt="2025-09-17T13:30:03.598" v="1350" actId="1076"/>
          <ac:spMkLst>
            <pc:docMk/>
            <pc:sldMk cId="4206074402" sldId="256"/>
            <ac:spMk id="10" creationId="{80C4FAA3-2A5A-1B77-2634-FE01E38B0B70}"/>
          </ac:spMkLst>
        </pc:spChg>
      </pc:sldChg>
      <pc:sldChg chg="addSp delSp modSp mod modAnim">
        <pc:chgData name="Nicolai Winther-Nielsen" userId="2e5076fe-b5c1-4f2c-9996-a87d8d4c7ec6" providerId="ADAL" clId="{9F46262F-DB64-45F2-9739-0D2609C115E0}" dt="2025-09-17T09:35:15.091" v="800"/>
        <pc:sldMkLst>
          <pc:docMk/>
          <pc:sldMk cId="3834640990" sldId="303"/>
        </pc:sldMkLst>
        <pc:picChg chg="add mod ord">
          <ac:chgData name="Nicolai Winther-Nielsen" userId="2e5076fe-b5c1-4f2c-9996-a87d8d4c7ec6" providerId="ADAL" clId="{9F46262F-DB64-45F2-9739-0D2609C115E0}" dt="2025-09-17T08:28:22.186" v="375" actId="1076"/>
          <ac:picMkLst>
            <pc:docMk/>
            <pc:sldMk cId="3834640990" sldId="303"/>
            <ac:picMk id="2" creationId="{40D5AFF3-B9A5-6DC2-0790-60E27EB3E6EB}"/>
          </ac:picMkLst>
        </pc:picChg>
        <pc:picChg chg="mod">
          <ac:chgData name="Nicolai Winther-Nielsen" userId="2e5076fe-b5c1-4f2c-9996-a87d8d4c7ec6" providerId="ADAL" clId="{9F46262F-DB64-45F2-9739-0D2609C115E0}" dt="2025-09-17T09:26:01.484" v="796" actId="1076"/>
          <ac:picMkLst>
            <pc:docMk/>
            <pc:sldMk cId="3834640990" sldId="303"/>
            <ac:picMk id="15" creationId="{FA6E65C1-B2CD-1D72-9479-72651DE27FD5}"/>
          </ac:picMkLst>
        </pc:picChg>
        <pc:picChg chg="del">
          <ac:chgData name="Nicolai Winther-Nielsen" userId="2e5076fe-b5c1-4f2c-9996-a87d8d4c7ec6" providerId="ADAL" clId="{9F46262F-DB64-45F2-9739-0D2609C115E0}" dt="2025-09-17T08:27:54.020" v="373" actId="478"/>
          <ac:picMkLst>
            <pc:docMk/>
            <pc:sldMk cId="3834640990" sldId="303"/>
            <ac:picMk id="20" creationId="{87F0B5C8-9608-AC81-023F-408BAF935202}"/>
          </ac:picMkLst>
        </pc:picChg>
      </pc:sldChg>
      <pc:sldChg chg="add">
        <pc:chgData name="Nicolai Winther-Nielsen" userId="2e5076fe-b5c1-4f2c-9996-a87d8d4c7ec6" providerId="ADAL" clId="{9F46262F-DB64-45F2-9739-0D2609C115E0}" dt="2025-09-17T09:14:49.012" v="704"/>
        <pc:sldMkLst>
          <pc:docMk/>
          <pc:sldMk cId="2256450427" sldId="310"/>
        </pc:sldMkLst>
      </pc:sldChg>
      <pc:sldChg chg="del">
        <pc:chgData name="Nicolai Winther-Nielsen" userId="2e5076fe-b5c1-4f2c-9996-a87d8d4c7ec6" providerId="ADAL" clId="{9F46262F-DB64-45F2-9739-0D2609C115E0}" dt="2025-09-17T09:14:42.110" v="703" actId="2696"/>
        <pc:sldMkLst>
          <pc:docMk/>
          <pc:sldMk cId="3575673378" sldId="310"/>
        </pc:sldMkLst>
      </pc:sldChg>
      <pc:sldChg chg="modSp mod">
        <pc:chgData name="Nicolai Winther-Nielsen" userId="2e5076fe-b5c1-4f2c-9996-a87d8d4c7ec6" providerId="ADAL" clId="{9F46262F-DB64-45F2-9739-0D2609C115E0}" dt="2025-09-17T09:16:38.076" v="715" actId="1076"/>
        <pc:sldMkLst>
          <pc:docMk/>
          <pc:sldMk cId="2925808266" sldId="1144"/>
        </pc:sldMkLst>
        <pc:picChg chg="mod">
          <ac:chgData name="Nicolai Winther-Nielsen" userId="2e5076fe-b5c1-4f2c-9996-a87d8d4c7ec6" providerId="ADAL" clId="{9F46262F-DB64-45F2-9739-0D2609C115E0}" dt="2025-09-17T09:16:37.521" v="714" actId="1076"/>
          <ac:picMkLst>
            <pc:docMk/>
            <pc:sldMk cId="2925808266" sldId="1144"/>
            <ac:picMk id="1029" creationId="{00000000-0000-0000-0000-000000000000}"/>
          </ac:picMkLst>
        </pc:picChg>
        <pc:picChg chg="mod">
          <ac:chgData name="Nicolai Winther-Nielsen" userId="2e5076fe-b5c1-4f2c-9996-a87d8d4c7ec6" providerId="ADAL" clId="{9F46262F-DB64-45F2-9739-0D2609C115E0}" dt="2025-09-17T09:16:38.076" v="715" actId="1076"/>
          <ac:picMkLst>
            <pc:docMk/>
            <pc:sldMk cId="2925808266" sldId="1144"/>
            <ac:picMk id="1031" creationId="{00000000-0000-0000-0000-000000000000}"/>
          </ac:picMkLst>
        </pc:picChg>
      </pc:sldChg>
      <pc:sldChg chg="modAnim">
        <pc:chgData name="Nicolai Winther-Nielsen" userId="2e5076fe-b5c1-4f2c-9996-a87d8d4c7ec6" providerId="ADAL" clId="{9F46262F-DB64-45F2-9739-0D2609C115E0}" dt="2025-09-17T07:28:48.087" v="29"/>
        <pc:sldMkLst>
          <pc:docMk/>
          <pc:sldMk cId="1781232859" sldId="1146"/>
        </pc:sldMkLst>
      </pc:sldChg>
      <pc:sldChg chg="modAnim">
        <pc:chgData name="Nicolai Winther-Nielsen" userId="2e5076fe-b5c1-4f2c-9996-a87d8d4c7ec6" providerId="ADAL" clId="{9F46262F-DB64-45F2-9739-0D2609C115E0}" dt="2025-09-17T07:31:40.183" v="38"/>
        <pc:sldMkLst>
          <pc:docMk/>
          <pc:sldMk cId="2424718203" sldId="1182"/>
        </pc:sldMkLst>
      </pc:sldChg>
      <pc:sldChg chg="addSp delSp modSp mod delAnim modAnim">
        <pc:chgData name="Nicolai Winther-Nielsen" userId="2e5076fe-b5c1-4f2c-9996-a87d8d4c7ec6" providerId="ADAL" clId="{9F46262F-DB64-45F2-9739-0D2609C115E0}" dt="2025-09-17T08:12:47.439" v="283" actId="14100"/>
        <pc:sldMkLst>
          <pc:docMk/>
          <pc:sldMk cId="4284825643" sldId="1198"/>
        </pc:sldMkLst>
        <pc:spChg chg="add mod">
          <ac:chgData name="Nicolai Winther-Nielsen" userId="2e5076fe-b5c1-4f2c-9996-a87d8d4c7ec6" providerId="ADAL" clId="{9F46262F-DB64-45F2-9739-0D2609C115E0}" dt="2025-09-17T08:12:47.439" v="283" actId="14100"/>
          <ac:spMkLst>
            <pc:docMk/>
            <pc:sldMk cId="4284825643" sldId="1198"/>
            <ac:spMk id="2" creationId="{93F3454F-3360-C487-5286-1814B38DB733}"/>
          </ac:spMkLst>
        </pc:spChg>
        <pc:graphicFrameChg chg="add mod">
          <ac:chgData name="Nicolai Winther-Nielsen" userId="2e5076fe-b5c1-4f2c-9996-a87d8d4c7ec6" providerId="ADAL" clId="{9F46262F-DB64-45F2-9739-0D2609C115E0}" dt="2025-09-17T08:00:08.579" v="102"/>
          <ac:graphicFrameMkLst>
            <pc:docMk/>
            <pc:sldMk cId="4284825643" sldId="1198"/>
            <ac:graphicFrameMk id="3" creationId="{827D99A1-1A86-6E75-8A55-88FDA70FAFC9}"/>
          </ac:graphicFrameMkLst>
        </pc:graphicFrameChg>
        <pc:graphicFrameChg chg="add mod modGraphic">
          <ac:chgData name="Nicolai Winther-Nielsen" userId="2e5076fe-b5c1-4f2c-9996-a87d8d4c7ec6" providerId="ADAL" clId="{9F46262F-DB64-45F2-9739-0D2609C115E0}" dt="2025-09-17T08:10:58.893" v="277" actId="14100"/>
          <ac:graphicFrameMkLst>
            <pc:docMk/>
            <pc:sldMk cId="4284825643" sldId="1198"/>
            <ac:graphicFrameMk id="6" creationId="{6527A5B7-AF6E-F5DB-DC53-AFD9E94C13B5}"/>
          </ac:graphicFrameMkLst>
        </pc:graphicFrameChg>
        <pc:picChg chg="del mod">
          <ac:chgData name="Nicolai Winther-Nielsen" userId="2e5076fe-b5c1-4f2c-9996-a87d8d4c7ec6" providerId="ADAL" clId="{9F46262F-DB64-45F2-9739-0D2609C115E0}" dt="2025-09-17T07:59:05.953" v="96" actId="478"/>
          <ac:picMkLst>
            <pc:docMk/>
            <pc:sldMk cId="4284825643" sldId="1198"/>
            <ac:picMk id="4" creationId="{8B6DF5B2-A1FA-B811-458B-1476B4DCCD3D}"/>
          </ac:picMkLst>
        </pc:picChg>
      </pc:sldChg>
      <pc:sldChg chg="addSp delSp modSp mod delAnim modAnim">
        <pc:chgData name="Nicolai Winther-Nielsen" userId="2e5076fe-b5c1-4f2c-9996-a87d8d4c7ec6" providerId="ADAL" clId="{9F46262F-DB64-45F2-9739-0D2609C115E0}" dt="2025-09-17T12:08:22.652" v="1235" actId="20577"/>
        <pc:sldMkLst>
          <pc:docMk/>
          <pc:sldMk cId="2000526660" sldId="1199"/>
        </pc:sldMkLst>
        <pc:spChg chg="add mod">
          <ac:chgData name="Nicolai Winther-Nielsen" userId="2e5076fe-b5c1-4f2c-9996-a87d8d4c7ec6" providerId="ADAL" clId="{9F46262F-DB64-45F2-9739-0D2609C115E0}" dt="2025-09-17T10:41:03.096" v="1163" actId="115"/>
          <ac:spMkLst>
            <pc:docMk/>
            <pc:sldMk cId="2000526660" sldId="1199"/>
            <ac:spMk id="4" creationId="{D17BDA11-E9EA-4C8C-6BE4-82A1AD071B5C}"/>
          </ac:spMkLst>
        </pc:spChg>
        <pc:spChg chg="mod">
          <ac:chgData name="Nicolai Winther-Nielsen" userId="2e5076fe-b5c1-4f2c-9996-a87d8d4c7ec6" providerId="ADAL" clId="{9F46262F-DB64-45F2-9739-0D2609C115E0}" dt="2025-09-17T10:41:15.863" v="1175" actId="20577"/>
          <ac:spMkLst>
            <pc:docMk/>
            <pc:sldMk cId="2000526660" sldId="1199"/>
            <ac:spMk id="5" creationId="{7F1E8820-D993-D6E7-3379-7A127FBD3865}"/>
          </ac:spMkLst>
        </pc:spChg>
        <pc:spChg chg="mod">
          <ac:chgData name="Nicolai Winther-Nielsen" userId="2e5076fe-b5c1-4f2c-9996-a87d8d4c7ec6" providerId="ADAL" clId="{9F46262F-DB64-45F2-9739-0D2609C115E0}" dt="2025-09-17T12:08:22.652" v="1235" actId="20577"/>
          <ac:spMkLst>
            <pc:docMk/>
            <pc:sldMk cId="2000526660" sldId="1199"/>
            <ac:spMk id="11" creationId="{57C59A93-B997-F2D9-7698-0B6BBCC6C358}"/>
          </ac:spMkLst>
        </pc:spChg>
        <pc:picChg chg="add del mod">
          <ac:chgData name="Nicolai Winther-Nielsen" userId="2e5076fe-b5c1-4f2c-9996-a87d8d4c7ec6" providerId="ADAL" clId="{9F46262F-DB64-45F2-9739-0D2609C115E0}" dt="2025-09-17T10:32:04.009" v="898" actId="478"/>
          <ac:picMkLst>
            <pc:docMk/>
            <pc:sldMk cId="2000526660" sldId="1199"/>
            <ac:picMk id="2" creationId="{36A85270-B6E4-16C7-92D8-5BE91D364B23}"/>
          </ac:picMkLst>
        </pc:picChg>
        <pc:picChg chg="mod">
          <ac:chgData name="Nicolai Winther-Nielsen" userId="2e5076fe-b5c1-4f2c-9996-a87d8d4c7ec6" providerId="ADAL" clId="{9F46262F-DB64-45F2-9739-0D2609C115E0}" dt="2025-09-17T10:38:09.987" v="1048" actId="14100"/>
          <ac:picMkLst>
            <pc:docMk/>
            <pc:sldMk cId="2000526660" sldId="1199"/>
            <ac:picMk id="3" creationId="{F18109B1-0F6A-6EEE-4D77-D6FD1A3B22F7}"/>
          </ac:picMkLst>
        </pc:picChg>
      </pc:sldChg>
      <pc:sldChg chg="addSp modSp mod modAnim">
        <pc:chgData name="Nicolai Winther-Nielsen" userId="2e5076fe-b5c1-4f2c-9996-a87d8d4c7ec6" providerId="ADAL" clId="{9F46262F-DB64-45F2-9739-0D2609C115E0}" dt="2025-09-17T09:20:43.987" v="739"/>
        <pc:sldMkLst>
          <pc:docMk/>
          <pc:sldMk cId="1829572687" sldId="1207"/>
        </pc:sldMkLst>
        <pc:spChg chg="add mod">
          <ac:chgData name="Nicolai Winther-Nielsen" userId="2e5076fe-b5c1-4f2c-9996-a87d8d4c7ec6" providerId="ADAL" clId="{9F46262F-DB64-45F2-9739-0D2609C115E0}" dt="2025-09-17T09:20:21.908" v="737" actId="1076"/>
          <ac:spMkLst>
            <pc:docMk/>
            <pc:sldMk cId="1829572687" sldId="1207"/>
            <ac:spMk id="3" creationId="{BCBC7441-D759-4A73-43FB-81681266F35C}"/>
          </ac:spMkLst>
        </pc:spChg>
        <pc:spChg chg="add mod">
          <ac:chgData name="Nicolai Winther-Nielsen" userId="2e5076fe-b5c1-4f2c-9996-a87d8d4c7ec6" providerId="ADAL" clId="{9F46262F-DB64-45F2-9739-0D2609C115E0}" dt="2025-09-17T07:33:23.206" v="43"/>
          <ac:spMkLst>
            <pc:docMk/>
            <pc:sldMk cId="1829572687" sldId="1207"/>
            <ac:spMk id="4" creationId="{91FBCD5C-DBFF-2C86-61B6-D4591FDFCD4F}"/>
          </ac:spMkLst>
        </pc:spChg>
        <pc:spChg chg="add mod">
          <ac:chgData name="Nicolai Winther-Nielsen" userId="2e5076fe-b5c1-4f2c-9996-a87d8d4c7ec6" providerId="ADAL" clId="{9F46262F-DB64-45F2-9739-0D2609C115E0}" dt="2025-09-17T07:33:33.781" v="45"/>
          <ac:spMkLst>
            <pc:docMk/>
            <pc:sldMk cId="1829572687" sldId="1207"/>
            <ac:spMk id="6" creationId="{4FB7EE2E-81EF-9B7E-9421-C88BE6760349}"/>
          </ac:spMkLst>
        </pc:spChg>
        <pc:spChg chg="mod">
          <ac:chgData name="Nicolai Winther-Nielsen" userId="2e5076fe-b5c1-4f2c-9996-a87d8d4c7ec6" providerId="ADAL" clId="{9F46262F-DB64-45F2-9739-0D2609C115E0}" dt="2025-09-17T07:34:21.040" v="58" actId="20577"/>
          <ac:spMkLst>
            <pc:docMk/>
            <pc:sldMk cId="1829572687" sldId="1207"/>
            <ac:spMk id="11" creationId="{388DCEBA-CCB3-FBBC-80A2-91CAD986FEDF}"/>
          </ac:spMkLst>
        </pc:spChg>
        <pc:picChg chg="mod">
          <ac:chgData name="Nicolai Winther-Nielsen" userId="2e5076fe-b5c1-4f2c-9996-a87d8d4c7ec6" providerId="ADAL" clId="{9F46262F-DB64-45F2-9739-0D2609C115E0}" dt="2025-09-17T07:34:09.141" v="50" actId="1076"/>
          <ac:picMkLst>
            <pc:docMk/>
            <pc:sldMk cId="1829572687" sldId="1207"/>
            <ac:picMk id="7" creationId="{46650956-FA23-77E6-5CDD-C837DF2EDEA0}"/>
          </ac:picMkLst>
        </pc:picChg>
      </pc:sldChg>
      <pc:sldChg chg="modSp mod modAnim">
        <pc:chgData name="Nicolai Winther-Nielsen" userId="2e5076fe-b5c1-4f2c-9996-a87d8d4c7ec6" providerId="ADAL" clId="{9F46262F-DB64-45F2-9739-0D2609C115E0}" dt="2025-09-17T09:19:42.936" v="734" actId="1076"/>
        <pc:sldMkLst>
          <pc:docMk/>
          <pc:sldMk cId="2193257699" sldId="1215"/>
        </pc:sldMkLst>
        <pc:picChg chg="mod">
          <ac:chgData name="Nicolai Winther-Nielsen" userId="2e5076fe-b5c1-4f2c-9996-a87d8d4c7ec6" providerId="ADAL" clId="{9F46262F-DB64-45F2-9739-0D2609C115E0}" dt="2025-09-17T09:19:42.936" v="734" actId="1076"/>
          <ac:picMkLst>
            <pc:docMk/>
            <pc:sldMk cId="2193257699" sldId="1215"/>
            <ac:picMk id="2051" creationId="{00000000-0000-0000-0000-000000000000}"/>
          </ac:picMkLst>
        </pc:picChg>
      </pc:sldChg>
      <pc:sldChg chg="addSp delSp modSp mod modAnim">
        <pc:chgData name="Nicolai Winther-Nielsen" userId="2e5076fe-b5c1-4f2c-9996-a87d8d4c7ec6" providerId="ADAL" clId="{9F46262F-DB64-45F2-9739-0D2609C115E0}" dt="2025-09-17T09:35:28.831" v="801"/>
        <pc:sldMkLst>
          <pc:docMk/>
          <pc:sldMk cId="3104339330" sldId="1217"/>
        </pc:sldMkLst>
        <pc:picChg chg="add mod ord">
          <ac:chgData name="Nicolai Winther-Nielsen" userId="2e5076fe-b5c1-4f2c-9996-a87d8d4c7ec6" providerId="ADAL" clId="{9F46262F-DB64-45F2-9739-0D2609C115E0}" dt="2025-09-17T08:28:41.252" v="378" actId="167"/>
          <ac:picMkLst>
            <pc:docMk/>
            <pc:sldMk cId="3104339330" sldId="1217"/>
            <ac:picMk id="2" creationId="{5D90FD73-6601-CFBA-CC67-E62A3B60739D}"/>
          </ac:picMkLst>
        </pc:picChg>
        <pc:picChg chg="del">
          <ac:chgData name="Nicolai Winther-Nielsen" userId="2e5076fe-b5c1-4f2c-9996-a87d8d4c7ec6" providerId="ADAL" clId="{9F46262F-DB64-45F2-9739-0D2609C115E0}" dt="2025-09-17T08:28:34.721" v="376" actId="478"/>
          <ac:picMkLst>
            <pc:docMk/>
            <pc:sldMk cId="3104339330" sldId="1217"/>
            <ac:picMk id="10" creationId="{0685C42C-1440-3517-2BAD-E4324DA1EFD7}"/>
          </ac:picMkLst>
        </pc:picChg>
      </pc:sldChg>
      <pc:sldChg chg="del">
        <pc:chgData name="Nicolai Winther-Nielsen" userId="2e5076fe-b5c1-4f2c-9996-a87d8d4c7ec6" providerId="ADAL" clId="{9F46262F-DB64-45F2-9739-0D2609C115E0}" dt="2025-09-17T09:14:51.657" v="705" actId="2696"/>
        <pc:sldMkLst>
          <pc:docMk/>
          <pc:sldMk cId="1271977963" sldId="1218"/>
        </pc:sldMkLst>
      </pc:sldChg>
      <pc:sldChg chg="add del">
        <pc:chgData name="Nicolai Winther-Nielsen" userId="2e5076fe-b5c1-4f2c-9996-a87d8d4c7ec6" providerId="ADAL" clId="{9F46262F-DB64-45F2-9739-0D2609C115E0}" dt="2025-09-17T09:37:54.201" v="818" actId="2696"/>
        <pc:sldMkLst>
          <pc:docMk/>
          <pc:sldMk cId="2560140310" sldId="1218"/>
        </pc:sldMkLst>
      </pc:sldChg>
      <pc:sldChg chg="add">
        <pc:chgData name="Nicolai Winther-Nielsen" userId="2e5076fe-b5c1-4f2c-9996-a87d8d4c7ec6" providerId="ADAL" clId="{9F46262F-DB64-45F2-9739-0D2609C115E0}" dt="2025-09-17T09:37:58.934" v="819"/>
        <pc:sldMkLst>
          <pc:docMk/>
          <pc:sldMk cId="3873489434" sldId="1218"/>
        </pc:sldMkLst>
      </pc:sldChg>
      <pc:sldChg chg="addSp delSp modSp mod delAnim modAnim">
        <pc:chgData name="Nicolai Winther-Nielsen" userId="2e5076fe-b5c1-4f2c-9996-a87d8d4c7ec6" providerId="ADAL" clId="{9F46262F-DB64-45F2-9739-0D2609C115E0}" dt="2025-09-17T07:30:25.911" v="35" actId="1076"/>
        <pc:sldMkLst>
          <pc:docMk/>
          <pc:sldMk cId="3092478879" sldId="1219"/>
        </pc:sldMkLst>
        <pc:spChg chg="add mod">
          <ac:chgData name="Nicolai Winther-Nielsen" userId="2e5076fe-b5c1-4f2c-9996-a87d8d4c7ec6" providerId="ADAL" clId="{9F46262F-DB64-45F2-9739-0D2609C115E0}" dt="2025-09-17T07:30:18.581" v="34"/>
          <ac:spMkLst>
            <pc:docMk/>
            <pc:sldMk cId="3092478879" sldId="1219"/>
            <ac:spMk id="4" creationId="{DEC5A938-5152-2B15-AA3A-C542CBF5B1CC}"/>
          </ac:spMkLst>
        </pc:spChg>
        <pc:spChg chg="del mod">
          <ac:chgData name="Nicolai Winther-Nielsen" userId="2e5076fe-b5c1-4f2c-9996-a87d8d4c7ec6" providerId="ADAL" clId="{9F46262F-DB64-45F2-9739-0D2609C115E0}" dt="2025-09-17T07:30:18.046" v="33" actId="21"/>
          <ac:spMkLst>
            <pc:docMk/>
            <pc:sldMk cId="3092478879" sldId="1219"/>
            <ac:spMk id="10" creationId="{DEC5A938-5152-2B15-AA3A-C542CBF5B1CC}"/>
          </ac:spMkLst>
        </pc:spChg>
        <pc:picChg chg="mod">
          <ac:chgData name="Nicolai Winther-Nielsen" userId="2e5076fe-b5c1-4f2c-9996-a87d8d4c7ec6" providerId="ADAL" clId="{9F46262F-DB64-45F2-9739-0D2609C115E0}" dt="2025-09-17T07:30:25.911" v="35" actId="1076"/>
          <ac:picMkLst>
            <pc:docMk/>
            <pc:sldMk cId="3092478879" sldId="1219"/>
            <ac:picMk id="2" creationId="{E36DDA4B-4F6F-A1E5-B48D-35BB533E1D4E}"/>
          </ac:picMkLst>
        </pc:picChg>
      </pc:sldChg>
      <pc:sldChg chg="modSp del mod modAnim">
        <pc:chgData name="Nicolai Winther-Nielsen" userId="2e5076fe-b5c1-4f2c-9996-a87d8d4c7ec6" providerId="ADAL" clId="{9F46262F-DB64-45F2-9739-0D2609C115E0}" dt="2025-09-17T08:54:11.461" v="661" actId="2696"/>
        <pc:sldMkLst>
          <pc:docMk/>
          <pc:sldMk cId="2625429462" sldId="1220"/>
        </pc:sldMkLst>
        <pc:spChg chg="mod">
          <ac:chgData name="Nicolai Winther-Nielsen" userId="2e5076fe-b5c1-4f2c-9996-a87d8d4c7ec6" providerId="ADAL" clId="{9F46262F-DB64-45F2-9739-0D2609C115E0}" dt="2025-09-17T08:54:08.590" v="660" actId="1076"/>
          <ac:spMkLst>
            <pc:docMk/>
            <pc:sldMk cId="2625429462" sldId="1220"/>
            <ac:spMk id="5" creationId="{5C3E73DA-DD99-1771-8B97-4744FF76B02E}"/>
          </ac:spMkLst>
        </pc:spChg>
      </pc:sldChg>
      <pc:sldChg chg="addSp delSp modSp add mod modAnim">
        <pc:chgData name="Nicolai Winther-Nielsen" userId="2e5076fe-b5c1-4f2c-9996-a87d8d4c7ec6" providerId="ADAL" clId="{9F46262F-DB64-45F2-9739-0D2609C115E0}" dt="2025-09-17T08:57:39.115" v="678" actId="14100"/>
        <pc:sldMkLst>
          <pc:docMk/>
          <pc:sldMk cId="2799823071" sldId="1220"/>
        </pc:sldMkLst>
        <pc:spChg chg="add mod">
          <ac:chgData name="Nicolai Winther-Nielsen" userId="2e5076fe-b5c1-4f2c-9996-a87d8d4c7ec6" providerId="ADAL" clId="{9F46262F-DB64-45F2-9739-0D2609C115E0}" dt="2025-09-17T08:57:39.115" v="678" actId="14100"/>
          <ac:spMkLst>
            <pc:docMk/>
            <pc:sldMk cId="2799823071" sldId="1220"/>
            <ac:spMk id="2" creationId="{B089E7B9-2D6A-E146-57B7-DDD06201C102}"/>
          </ac:spMkLst>
        </pc:spChg>
        <pc:spChg chg="add del mod">
          <ac:chgData name="Nicolai Winther-Nielsen" userId="2e5076fe-b5c1-4f2c-9996-a87d8d4c7ec6" providerId="ADAL" clId="{9F46262F-DB64-45F2-9739-0D2609C115E0}" dt="2025-09-17T08:57:20.345" v="675" actId="478"/>
          <ac:spMkLst>
            <pc:docMk/>
            <pc:sldMk cId="2799823071" sldId="1220"/>
            <ac:spMk id="3" creationId="{072024C1-FCF5-8C66-0DE0-BD844DC83BB5}"/>
          </ac:spMkLst>
        </pc:spChg>
        <pc:spChg chg="del">
          <ac:chgData name="Nicolai Winther-Nielsen" userId="2e5076fe-b5c1-4f2c-9996-a87d8d4c7ec6" providerId="ADAL" clId="{9F46262F-DB64-45F2-9739-0D2609C115E0}" dt="2025-09-17T08:57:17.418" v="674" actId="478"/>
          <ac:spMkLst>
            <pc:docMk/>
            <pc:sldMk cId="2799823071" sldId="1220"/>
            <ac:spMk id="5" creationId="{5C3E73DA-DD99-1771-8B97-4744FF76B02E}"/>
          </ac:spMkLst>
        </pc:spChg>
      </pc:sldChg>
      <pc:sldChg chg="addSp delSp modSp mod addAnim delAnim modAnim">
        <pc:chgData name="Nicolai Winther-Nielsen" userId="2e5076fe-b5c1-4f2c-9996-a87d8d4c7ec6" providerId="ADAL" clId="{9F46262F-DB64-45F2-9739-0D2609C115E0}" dt="2025-09-17T09:35:42.505" v="802"/>
        <pc:sldMkLst>
          <pc:docMk/>
          <pc:sldMk cId="611606686" sldId="1228"/>
        </pc:sldMkLst>
        <pc:picChg chg="add mod ord">
          <ac:chgData name="Nicolai Winther-Nielsen" userId="2e5076fe-b5c1-4f2c-9996-a87d8d4c7ec6" providerId="ADAL" clId="{9F46262F-DB64-45F2-9739-0D2609C115E0}" dt="2025-09-17T08:29:08.451" v="381" actId="167"/>
          <ac:picMkLst>
            <pc:docMk/>
            <pc:sldMk cId="611606686" sldId="1228"/>
            <ac:picMk id="2" creationId="{3092306C-F238-1C37-4748-E346CA71D1F0}"/>
          </ac:picMkLst>
        </pc:picChg>
        <pc:picChg chg="add del mod ord modCrop">
          <ac:chgData name="Nicolai Winther-Nielsen" userId="2e5076fe-b5c1-4f2c-9996-a87d8d4c7ec6" providerId="ADAL" clId="{9F46262F-DB64-45F2-9739-0D2609C115E0}" dt="2025-09-17T08:31:53.855" v="408" actId="732"/>
          <ac:picMkLst>
            <pc:docMk/>
            <pc:sldMk cId="611606686" sldId="1228"/>
            <ac:picMk id="3" creationId="{06F03A26-95D4-A028-C00C-080FF04BD417}"/>
          </ac:picMkLst>
        </pc:picChg>
        <pc:picChg chg="del">
          <ac:chgData name="Nicolai Winther-Nielsen" userId="2e5076fe-b5c1-4f2c-9996-a87d8d4c7ec6" providerId="ADAL" clId="{9F46262F-DB64-45F2-9739-0D2609C115E0}" dt="2025-09-17T08:29:03.915" v="379" actId="478"/>
          <ac:picMkLst>
            <pc:docMk/>
            <pc:sldMk cId="611606686" sldId="1228"/>
            <ac:picMk id="7" creationId="{D5A6C162-9C0E-036A-E016-A09932B8318E}"/>
          </ac:picMkLst>
        </pc:picChg>
        <pc:picChg chg="add del">
          <ac:chgData name="Nicolai Winther-Nielsen" userId="2e5076fe-b5c1-4f2c-9996-a87d8d4c7ec6" providerId="ADAL" clId="{9F46262F-DB64-45F2-9739-0D2609C115E0}" dt="2025-09-17T08:30:54.089" v="398" actId="478"/>
          <ac:picMkLst>
            <pc:docMk/>
            <pc:sldMk cId="611606686" sldId="1228"/>
            <ac:picMk id="12" creationId="{2C796783-E6AF-26E6-BE78-DFBB71E778B8}"/>
          </ac:picMkLst>
        </pc:picChg>
      </pc:sldChg>
      <pc:sldChg chg="delSp modSp mod delAnim modAnim">
        <pc:chgData name="Nicolai Winther-Nielsen" userId="2e5076fe-b5c1-4f2c-9996-a87d8d4c7ec6" providerId="ADAL" clId="{9F46262F-DB64-45F2-9739-0D2609C115E0}" dt="2025-09-17T09:22:49.424" v="750" actId="1076"/>
        <pc:sldMkLst>
          <pc:docMk/>
          <pc:sldMk cId="763461877" sldId="1235"/>
        </pc:sldMkLst>
        <pc:spChg chg="del">
          <ac:chgData name="Nicolai Winther-Nielsen" userId="2e5076fe-b5c1-4f2c-9996-a87d8d4c7ec6" providerId="ADAL" clId="{9F46262F-DB64-45F2-9739-0D2609C115E0}" dt="2025-09-17T07:32:22.833" v="39" actId="21"/>
          <ac:spMkLst>
            <pc:docMk/>
            <pc:sldMk cId="763461877" sldId="1235"/>
            <ac:spMk id="2" creationId="{BCBC7441-D759-4A73-43FB-81681266F35C}"/>
          </ac:spMkLst>
        </pc:spChg>
        <pc:spChg chg="del">
          <ac:chgData name="Nicolai Winther-Nielsen" userId="2e5076fe-b5c1-4f2c-9996-a87d8d4c7ec6" providerId="ADAL" clId="{9F46262F-DB64-45F2-9739-0D2609C115E0}" dt="2025-09-17T07:33:30.115" v="44" actId="21"/>
          <ac:spMkLst>
            <pc:docMk/>
            <pc:sldMk cId="763461877" sldId="1235"/>
            <ac:spMk id="3" creationId="{4FB7EE2E-81EF-9B7E-9421-C88BE6760349}"/>
          </ac:spMkLst>
        </pc:spChg>
        <pc:spChg chg="mod">
          <ac:chgData name="Nicolai Winther-Nielsen" userId="2e5076fe-b5c1-4f2c-9996-a87d8d4c7ec6" providerId="ADAL" clId="{9F46262F-DB64-45F2-9739-0D2609C115E0}" dt="2025-09-17T09:22:02.357" v="746" actId="14100"/>
          <ac:spMkLst>
            <pc:docMk/>
            <pc:sldMk cId="763461877" sldId="1235"/>
            <ac:spMk id="6" creationId="{4278C87F-322A-B9D1-13F1-AB992AA89516}"/>
          </ac:spMkLst>
        </pc:spChg>
        <pc:spChg chg="del">
          <ac:chgData name="Nicolai Winther-Nielsen" userId="2e5076fe-b5c1-4f2c-9996-a87d8d4c7ec6" providerId="ADAL" clId="{9F46262F-DB64-45F2-9739-0D2609C115E0}" dt="2025-09-17T07:33:19.770" v="42" actId="21"/>
          <ac:spMkLst>
            <pc:docMk/>
            <pc:sldMk cId="763461877" sldId="1235"/>
            <ac:spMk id="7" creationId="{91FBCD5C-DBFF-2C86-61B6-D4591FDFCD4F}"/>
          </ac:spMkLst>
        </pc:spChg>
        <pc:spChg chg="mod">
          <ac:chgData name="Nicolai Winther-Nielsen" userId="2e5076fe-b5c1-4f2c-9996-a87d8d4c7ec6" providerId="ADAL" clId="{9F46262F-DB64-45F2-9739-0D2609C115E0}" dt="2025-09-17T09:22:23.312" v="749" actId="14100"/>
          <ac:spMkLst>
            <pc:docMk/>
            <pc:sldMk cId="763461877" sldId="1235"/>
            <ac:spMk id="10" creationId="{B932E06B-2205-2E2D-60E9-731B9A7A0425}"/>
          </ac:spMkLst>
        </pc:spChg>
        <pc:spChg chg="mod">
          <ac:chgData name="Nicolai Winther-Nielsen" userId="2e5076fe-b5c1-4f2c-9996-a87d8d4c7ec6" providerId="ADAL" clId="{9F46262F-DB64-45F2-9739-0D2609C115E0}" dt="2025-09-17T09:22:49.424" v="750" actId="1076"/>
          <ac:spMkLst>
            <pc:docMk/>
            <pc:sldMk cId="763461877" sldId="1235"/>
            <ac:spMk id="14" creationId="{4C84B859-BAC1-CEEC-DBB2-61EB952F541C}"/>
          </ac:spMkLst>
        </pc:spChg>
        <pc:spChg chg="mod">
          <ac:chgData name="Nicolai Winther-Nielsen" userId="2e5076fe-b5c1-4f2c-9996-a87d8d4c7ec6" providerId="ADAL" clId="{9F46262F-DB64-45F2-9739-0D2609C115E0}" dt="2025-09-17T09:21:42.638" v="743" actId="14100"/>
          <ac:spMkLst>
            <pc:docMk/>
            <pc:sldMk cId="763461877" sldId="1235"/>
            <ac:spMk id="16" creationId="{076F9AC5-F7CA-462C-CBA4-355D0C935922}"/>
          </ac:spMkLst>
        </pc:spChg>
        <pc:picChg chg="mod">
          <ac:chgData name="Nicolai Winther-Nielsen" userId="2e5076fe-b5c1-4f2c-9996-a87d8d4c7ec6" providerId="ADAL" clId="{9F46262F-DB64-45F2-9739-0D2609C115E0}" dt="2025-09-17T07:36:50.064" v="76" actId="1076"/>
          <ac:picMkLst>
            <pc:docMk/>
            <pc:sldMk cId="763461877" sldId="1235"/>
            <ac:picMk id="4" creationId="{C5395D56-E11A-3DE1-2353-E7A937EC5AC0}"/>
          </ac:picMkLst>
        </pc:picChg>
      </pc:sldChg>
      <pc:sldChg chg="addSp delSp modSp add del mod delAnim modAnim">
        <pc:chgData name="Nicolai Winther-Nielsen" userId="2e5076fe-b5c1-4f2c-9996-a87d8d4c7ec6" providerId="ADAL" clId="{9F46262F-DB64-45F2-9739-0D2609C115E0}" dt="2025-09-17T09:27:24.177" v="799" actId="1076"/>
        <pc:sldMkLst>
          <pc:docMk/>
          <pc:sldMk cId="175301978" sldId="1237"/>
        </pc:sldMkLst>
        <pc:spChg chg="add del mod">
          <ac:chgData name="Nicolai Winther-Nielsen" userId="2e5076fe-b5c1-4f2c-9996-a87d8d4c7ec6" providerId="ADAL" clId="{9F46262F-DB64-45F2-9739-0D2609C115E0}" dt="2025-09-17T08:41:28.886" v="445" actId="21"/>
          <ac:spMkLst>
            <pc:docMk/>
            <pc:sldMk cId="175301978" sldId="1237"/>
            <ac:spMk id="6" creationId="{6BD8C7A5-985A-C018-6ADC-0FF7FF7ABF39}"/>
          </ac:spMkLst>
        </pc:spChg>
        <pc:spChg chg="mod">
          <ac:chgData name="Nicolai Winther-Nielsen" userId="2e5076fe-b5c1-4f2c-9996-a87d8d4c7ec6" providerId="ADAL" clId="{9F46262F-DB64-45F2-9739-0D2609C115E0}" dt="2025-09-17T09:27:17.565" v="798" actId="1076"/>
          <ac:spMkLst>
            <pc:docMk/>
            <pc:sldMk cId="175301978" sldId="1237"/>
            <ac:spMk id="7" creationId="{1449E36D-B0C4-4FD7-46FC-4D869FE72CAB}"/>
          </ac:spMkLst>
        </pc:spChg>
        <pc:spChg chg="add del mod">
          <ac:chgData name="Nicolai Winther-Nielsen" userId="2e5076fe-b5c1-4f2c-9996-a87d8d4c7ec6" providerId="ADAL" clId="{9F46262F-DB64-45F2-9739-0D2609C115E0}" dt="2025-09-17T09:09:34.353" v="691" actId="478"/>
          <ac:spMkLst>
            <pc:docMk/>
            <pc:sldMk cId="175301978" sldId="1237"/>
            <ac:spMk id="8" creationId="{6BD8C7A5-985A-C018-6ADC-0FF7FF7ABF39}"/>
          </ac:spMkLst>
        </pc:spChg>
        <pc:spChg chg="add del mod">
          <ac:chgData name="Nicolai Winther-Nielsen" userId="2e5076fe-b5c1-4f2c-9996-a87d8d4c7ec6" providerId="ADAL" clId="{9F46262F-DB64-45F2-9739-0D2609C115E0}" dt="2025-09-17T08:42:39.451" v="457" actId="478"/>
          <ac:spMkLst>
            <pc:docMk/>
            <pc:sldMk cId="175301978" sldId="1237"/>
            <ac:spMk id="10" creationId="{53FB886C-06A2-B0B6-5ADD-7787B8ECA950}"/>
          </ac:spMkLst>
        </pc:spChg>
        <pc:spChg chg="add mod">
          <ac:chgData name="Nicolai Winther-Nielsen" userId="2e5076fe-b5c1-4f2c-9996-a87d8d4c7ec6" providerId="ADAL" clId="{9F46262F-DB64-45F2-9739-0D2609C115E0}" dt="2025-09-17T09:09:23.954" v="690" actId="14100"/>
          <ac:spMkLst>
            <pc:docMk/>
            <pc:sldMk cId="175301978" sldId="1237"/>
            <ac:spMk id="12" creationId="{EFD28725-A2A1-FD4B-DF36-EAD5A67B0F7F}"/>
          </ac:spMkLst>
        </pc:spChg>
        <pc:spChg chg="add mod">
          <ac:chgData name="Nicolai Winther-Nielsen" userId="2e5076fe-b5c1-4f2c-9996-a87d8d4c7ec6" providerId="ADAL" clId="{9F46262F-DB64-45F2-9739-0D2609C115E0}" dt="2025-09-17T09:10:03.960" v="697" actId="1076"/>
          <ac:spMkLst>
            <pc:docMk/>
            <pc:sldMk cId="175301978" sldId="1237"/>
            <ac:spMk id="13" creationId="{92C414A7-6807-CFDF-5A1F-98A98B0557E7}"/>
          </ac:spMkLst>
        </pc:spChg>
        <pc:picChg chg="add mod modCrop">
          <ac:chgData name="Nicolai Winther-Nielsen" userId="2e5076fe-b5c1-4f2c-9996-a87d8d4c7ec6" providerId="ADAL" clId="{9F46262F-DB64-45F2-9739-0D2609C115E0}" dt="2025-09-17T09:10:35.832" v="699" actId="1076"/>
          <ac:picMkLst>
            <pc:docMk/>
            <pc:sldMk cId="175301978" sldId="1237"/>
            <ac:picMk id="3" creationId="{830493FB-1E37-5E05-66D7-E106293E4155}"/>
          </ac:picMkLst>
        </pc:picChg>
        <pc:picChg chg="del">
          <ac:chgData name="Nicolai Winther-Nielsen" userId="2e5076fe-b5c1-4f2c-9996-a87d8d4c7ec6" providerId="ADAL" clId="{9F46262F-DB64-45F2-9739-0D2609C115E0}" dt="2025-09-17T08:35:54.825" v="415" actId="478"/>
          <ac:picMkLst>
            <pc:docMk/>
            <pc:sldMk cId="175301978" sldId="1237"/>
            <ac:picMk id="4" creationId="{0BE156AC-4CE7-6A83-B653-6A2DC46E33E8}"/>
          </ac:picMkLst>
        </pc:picChg>
        <pc:picChg chg="add mod">
          <ac:chgData name="Nicolai Winther-Nielsen" userId="2e5076fe-b5c1-4f2c-9996-a87d8d4c7ec6" providerId="ADAL" clId="{9F46262F-DB64-45F2-9739-0D2609C115E0}" dt="2025-09-17T09:27:24.177" v="799" actId="1076"/>
          <ac:picMkLst>
            <pc:docMk/>
            <pc:sldMk cId="175301978" sldId="1237"/>
            <ac:picMk id="5" creationId="{06D89D28-2295-C7A6-2F61-237594D439E2}"/>
          </ac:picMkLst>
        </pc:picChg>
      </pc:sldChg>
      <pc:sldChg chg="del">
        <pc:chgData name="Nicolai Winther-Nielsen" userId="2e5076fe-b5c1-4f2c-9996-a87d8d4c7ec6" providerId="ADAL" clId="{9F46262F-DB64-45F2-9739-0D2609C115E0}" dt="2025-09-17T09:11:15.938" v="702" actId="47"/>
        <pc:sldMkLst>
          <pc:docMk/>
          <pc:sldMk cId="3892192062" sldId="1238"/>
        </pc:sldMkLst>
      </pc:sldChg>
      <pc:sldChg chg="add del">
        <pc:chgData name="Nicolai Winther-Nielsen" userId="2e5076fe-b5c1-4f2c-9996-a87d8d4c7ec6" providerId="ADAL" clId="{9F46262F-DB64-45F2-9739-0D2609C115E0}" dt="2025-09-17T09:15:35.092" v="709" actId="47"/>
        <pc:sldMkLst>
          <pc:docMk/>
          <pc:sldMk cId="1379607398" sldId="1240"/>
        </pc:sldMkLst>
      </pc:sldChg>
      <pc:sldChg chg="addSp delSp modSp add mod delAnim modAnim">
        <pc:chgData name="Nicolai Winther-Nielsen" userId="2e5076fe-b5c1-4f2c-9996-a87d8d4c7ec6" providerId="ADAL" clId="{9F46262F-DB64-45F2-9739-0D2609C115E0}" dt="2025-09-17T12:16:37.534" v="1283"/>
        <pc:sldMkLst>
          <pc:docMk/>
          <pc:sldMk cId="2267840823" sldId="1243"/>
        </pc:sldMkLst>
        <pc:picChg chg="add mod modCrop">
          <ac:chgData name="Nicolai Winther-Nielsen" userId="2e5076fe-b5c1-4f2c-9996-a87d8d4c7ec6" providerId="ADAL" clId="{9F46262F-DB64-45F2-9739-0D2609C115E0}" dt="2025-09-17T12:16:27.427" v="1281" actId="14100"/>
          <ac:picMkLst>
            <pc:docMk/>
            <pc:sldMk cId="2267840823" sldId="1243"/>
            <ac:picMk id="4" creationId="{1899ACCD-9F2E-2055-910A-6BA08662F0C6}"/>
          </ac:picMkLst>
        </pc:picChg>
        <pc:picChg chg="del">
          <ac:chgData name="Nicolai Winther-Nielsen" userId="2e5076fe-b5c1-4f2c-9996-a87d8d4c7ec6" providerId="ADAL" clId="{9F46262F-DB64-45F2-9739-0D2609C115E0}" dt="2025-09-17T12:14:53.580" v="1270" actId="478"/>
          <ac:picMkLst>
            <pc:docMk/>
            <pc:sldMk cId="2267840823" sldId="1243"/>
            <ac:picMk id="13" creationId="{FE1B2096-AFC6-B39B-56DE-AC0A33F927A1}"/>
          </ac:picMkLst>
        </pc:picChg>
      </pc:sldChg>
      <pc:sldChg chg="modSp del mod modAnim">
        <pc:chgData name="Nicolai Winther-Nielsen" userId="2e5076fe-b5c1-4f2c-9996-a87d8d4c7ec6" providerId="ADAL" clId="{9F46262F-DB64-45F2-9739-0D2609C115E0}" dt="2025-09-17T09:37:22.359" v="812" actId="2696"/>
        <pc:sldMkLst>
          <pc:docMk/>
          <pc:sldMk cId="2643646416" sldId="1243"/>
        </pc:sldMkLst>
        <pc:spChg chg="mod">
          <ac:chgData name="Nicolai Winther-Nielsen" userId="2e5076fe-b5c1-4f2c-9996-a87d8d4c7ec6" providerId="ADAL" clId="{9F46262F-DB64-45F2-9739-0D2609C115E0}" dt="2025-09-17T09:37:09.050" v="811" actId="14100"/>
          <ac:spMkLst>
            <pc:docMk/>
            <pc:sldMk cId="2643646416" sldId="1243"/>
            <ac:spMk id="2" creationId="{746CAE1C-5EFA-C425-5644-C5E53A3E175B}"/>
          </ac:spMkLst>
        </pc:spChg>
      </pc:sldChg>
      <pc:sldChg chg="del">
        <pc:chgData name="Nicolai Winther-Nielsen" userId="2e5076fe-b5c1-4f2c-9996-a87d8d4c7ec6" providerId="ADAL" clId="{9F46262F-DB64-45F2-9739-0D2609C115E0}" dt="2025-09-17T09:11:15.359" v="701" actId="47"/>
        <pc:sldMkLst>
          <pc:docMk/>
          <pc:sldMk cId="3183686210" sldId="1244"/>
        </pc:sldMkLst>
      </pc:sldChg>
      <pc:sldChg chg="addSp delSp modSp mod delAnim modAnim">
        <pc:chgData name="Nicolai Winther-Nielsen" userId="2e5076fe-b5c1-4f2c-9996-a87d8d4c7ec6" providerId="ADAL" clId="{9F46262F-DB64-45F2-9739-0D2609C115E0}" dt="2025-09-17T09:17:31.988" v="723" actId="14100"/>
        <pc:sldMkLst>
          <pc:docMk/>
          <pc:sldMk cId="2347783164" sldId="1247"/>
        </pc:sldMkLst>
        <pc:spChg chg="mod">
          <ac:chgData name="Nicolai Winther-Nielsen" userId="2e5076fe-b5c1-4f2c-9996-a87d8d4c7ec6" providerId="ADAL" clId="{9F46262F-DB64-45F2-9739-0D2609C115E0}" dt="2025-09-17T07:25:47.388" v="9" actId="14100"/>
          <ac:spMkLst>
            <pc:docMk/>
            <pc:sldMk cId="2347783164" sldId="1247"/>
            <ac:spMk id="3" creationId="{E67C0CEA-880E-E4BE-B166-9F72F82118A8}"/>
          </ac:spMkLst>
        </pc:spChg>
        <pc:picChg chg="add del mod">
          <ac:chgData name="Nicolai Winther-Nielsen" userId="2e5076fe-b5c1-4f2c-9996-a87d8d4c7ec6" providerId="ADAL" clId="{9F46262F-DB64-45F2-9739-0D2609C115E0}" dt="2025-09-17T07:26:42.809" v="24" actId="21"/>
          <ac:picMkLst>
            <pc:docMk/>
            <pc:sldMk cId="2347783164" sldId="1247"/>
            <ac:picMk id="5" creationId="{C31282C3-BEE3-0174-6E87-B602491D99F9}"/>
          </ac:picMkLst>
        </pc:picChg>
        <pc:picChg chg="add mod">
          <ac:chgData name="Nicolai Winther-Nielsen" userId="2e5076fe-b5c1-4f2c-9996-a87d8d4c7ec6" providerId="ADAL" clId="{9F46262F-DB64-45F2-9739-0D2609C115E0}" dt="2025-09-17T07:26:39.116" v="22" actId="14100"/>
          <ac:picMkLst>
            <pc:docMk/>
            <pc:sldMk cId="2347783164" sldId="1247"/>
            <ac:picMk id="6" creationId="{1C91E8EB-088D-FEA7-92A5-B721BAD1DF57}"/>
          </ac:picMkLst>
        </pc:picChg>
        <pc:picChg chg="add mod">
          <ac:chgData name="Nicolai Winther-Nielsen" userId="2e5076fe-b5c1-4f2c-9996-a87d8d4c7ec6" providerId="ADAL" clId="{9F46262F-DB64-45F2-9739-0D2609C115E0}" dt="2025-09-17T09:17:31.988" v="723" actId="14100"/>
          <ac:picMkLst>
            <pc:docMk/>
            <pc:sldMk cId="2347783164" sldId="1247"/>
            <ac:picMk id="7" creationId="{C31282C3-BEE3-0174-6E87-B602491D99F9}"/>
          </ac:picMkLst>
        </pc:picChg>
        <pc:picChg chg="mod">
          <ac:chgData name="Nicolai Winther-Nielsen" userId="2e5076fe-b5c1-4f2c-9996-a87d8d4c7ec6" providerId="ADAL" clId="{9F46262F-DB64-45F2-9739-0D2609C115E0}" dt="2025-09-17T07:26:11.464" v="16" actId="1076"/>
          <ac:picMkLst>
            <pc:docMk/>
            <pc:sldMk cId="2347783164" sldId="1247"/>
            <ac:picMk id="8" creationId="{D6730592-5694-211D-F108-1DDC4E4670FE}"/>
          </ac:picMkLst>
        </pc:picChg>
        <pc:picChg chg="add del mod">
          <ac:chgData name="Nicolai Winther-Nielsen" userId="2e5076fe-b5c1-4f2c-9996-a87d8d4c7ec6" providerId="ADAL" clId="{9F46262F-DB64-45F2-9739-0D2609C115E0}" dt="2025-09-17T09:17:21.822" v="721" actId="478"/>
          <ac:picMkLst>
            <pc:docMk/>
            <pc:sldMk cId="2347783164" sldId="1247"/>
            <ac:picMk id="9" creationId="{A3ABB6D1-825A-B836-3599-322E807E38C4}"/>
          </ac:picMkLst>
        </pc:picChg>
        <pc:picChg chg="mod">
          <ac:chgData name="Nicolai Winther-Nielsen" userId="2e5076fe-b5c1-4f2c-9996-a87d8d4c7ec6" providerId="ADAL" clId="{9F46262F-DB64-45F2-9739-0D2609C115E0}" dt="2025-09-17T07:26:06.667" v="15" actId="1076"/>
          <ac:picMkLst>
            <pc:docMk/>
            <pc:sldMk cId="2347783164" sldId="1247"/>
            <ac:picMk id="1026" creationId="{332B906A-898A-24E6-BBC8-6C03F381475B}"/>
          </ac:picMkLst>
        </pc:picChg>
        <pc:picChg chg="del mod">
          <ac:chgData name="Nicolai Winther-Nielsen" userId="2e5076fe-b5c1-4f2c-9996-a87d8d4c7ec6" providerId="ADAL" clId="{9F46262F-DB64-45F2-9739-0D2609C115E0}" dt="2025-09-17T07:26:26.561" v="19" actId="21"/>
          <ac:picMkLst>
            <pc:docMk/>
            <pc:sldMk cId="2347783164" sldId="1247"/>
            <ac:picMk id="1027" creationId="{1C91E8EB-088D-FEA7-92A5-B721BAD1DF57}"/>
          </ac:picMkLst>
        </pc:picChg>
        <pc:picChg chg="del">
          <ac:chgData name="Nicolai Winther-Nielsen" userId="2e5076fe-b5c1-4f2c-9996-a87d8d4c7ec6" providerId="ADAL" clId="{9F46262F-DB64-45F2-9739-0D2609C115E0}" dt="2025-09-17T07:25:25.279" v="3" actId="21"/>
          <ac:picMkLst>
            <pc:docMk/>
            <pc:sldMk cId="2347783164" sldId="1247"/>
            <ac:picMk id="1028" creationId="{C31282C3-BEE3-0174-6E87-B602491D99F9}"/>
          </ac:picMkLst>
        </pc:picChg>
        <pc:picChg chg="del">
          <ac:chgData name="Nicolai Winther-Nielsen" userId="2e5076fe-b5c1-4f2c-9996-a87d8d4c7ec6" providerId="ADAL" clId="{9F46262F-DB64-45F2-9739-0D2609C115E0}" dt="2025-09-17T07:25:20.206" v="2" actId="478"/>
          <ac:picMkLst>
            <pc:docMk/>
            <pc:sldMk cId="2347783164" sldId="1247"/>
            <ac:picMk id="1029" creationId="{9C0BD072-03C1-EEE2-693B-B0FA1891BBB2}"/>
          </ac:picMkLst>
        </pc:picChg>
        <pc:picChg chg="del">
          <ac:chgData name="Nicolai Winther-Nielsen" userId="2e5076fe-b5c1-4f2c-9996-a87d8d4c7ec6" providerId="ADAL" clId="{9F46262F-DB64-45F2-9739-0D2609C115E0}" dt="2025-09-17T07:25:18.479" v="1" actId="478"/>
          <ac:picMkLst>
            <pc:docMk/>
            <pc:sldMk cId="2347783164" sldId="1247"/>
            <ac:picMk id="1031" creationId="{E45B6F9E-B2D1-D7C5-E3BE-69F9CADBD524}"/>
          </ac:picMkLst>
        </pc:picChg>
      </pc:sldChg>
      <pc:sldChg chg="del">
        <pc:chgData name="Nicolai Winther-Nielsen" userId="2e5076fe-b5c1-4f2c-9996-a87d8d4c7ec6" providerId="ADAL" clId="{9F46262F-DB64-45F2-9739-0D2609C115E0}" dt="2025-09-17T09:37:27.242" v="814" actId="2696"/>
        <pc:sldMkLst>
          <pc:docMk/>
          <pc:sldMk cId="161543718" sldId="1250"/>
        </pc:sldMkLst>
      </pc:sldChg>
      <pc:sldChg chg="add del">
        <pc:chgData name="Nicolai Winther-Nielsen" userId="2e5076fe-b5c1-4f2c-9996-a87d8d4c7ec6" providerId="ADAL" clId="{9F46262F-DB64-45F2-9739-0D2609C115E0}" dt="2025-09-17T09:37:42.921" v="816" actId="2696"/>
        <pc:sldMkLst>
          <pc:docMk/>
          <pc:sldMk cId="1141571962" sldId="1250"/>
        </pc:sldMkLst>
      </pc:sldChg>
      <pc:sldChg chg="add">
        <pc:chgData name="Nicolai Winther-Nielsen" userId="2e5076fe-b5c1-4f2c-9996-a87d8d4c7ec6" providerId="ADAL" clId="{9F46262F-DB64-45F2-9739-0D2609C115E0}" dt="2025-09-17T09:37:45.195" v="817"/>
        <pc:sldMkLst>
          <pc:docMk/>
          <pc:sldMk cId="4235148984" sldId="1250"/>
        </pc:sldMkLst>
      </pc:sldChg>
      <pc:sldChg chg="del">
        <pc:chgData name="Nicolai Winther-Nielsen" userId="2e5076fe-b5c1-4f2c-9996-a87d8d4c7ec6" providerId="ADAL" clId="{9F46262F-DB64-45F2-9739-0D2609C115E0}" dt="2025-09-17T09:11:13.207" v="700" actId="47"/>
        <pc:sldMkLst>
          <pc:docMk/>
          <pc:sldMk cId="2490385705" sldId="1252"/>
        </pc:sldMkLst>
      </pc:sldChg>
      <pc:sldChg chg="addSp delSp modSp mod delAnim modAnim">
        <pc:chgData name="Nicolai Winther-Nielsen" userId="2e5076fe-b5c1-4f2c-9996-a87d8d4c7ec6" providerId="ADAL" clId="{9F46262F-DB64-45F2-9739-0D2609C115E0}" dt="2025-09-17T12:19:02.310" v="1292"/>
        <pc:sldMkLst>
          <pc:docMk/>
          <pc:sldMk cId="2710404225" sldId="1257"/>
        </pc:sldMkLst>
        <pc:spChg chg="mod">
          <ac:chgData name="Nicolai Winther-Nielsen" userId="2e5076fe-b5c1-4f2c-9996-a87d8d4c7ec6" providerId="ADAL" clId="{9F46262F-DB64-45F2-9739-0D2609C115E0}" dt="2025-09-17T12:11:27.875" v="1269" actId="14100"/>
          <ac:spMkLst>
            <pc:docMk/>
            <pc:sldMk cId="2710404225" sldId="1257"/>
            <ac:spMk id="11" creationId="{120BB861-3E3E-D327-570E-863E7E5FD15C}"/>
          </ac:spMkLst>
        </pc:spChg>
        <pc:picChg chg="add mod modCrop">
          <ac:chgData name="Nicolai Winther-Nielsen" userId="2e5076fe-b5c1-4f2c-9996-a87d8d4c7ec6" providerId="ADAL" clId="{9F46262F-DB64-45F2-9739-0D2609C115E0}" dt="2025-09-17T12:18:44.495" v="1290" actId="1076"/>
          <ac:picMkLst>
            <pc:docMk/>
            <pc:sldMk cId="2710404225" sldId="1257"/>
            <ac:picMk id="4" creationId="{3B1800F3-6EED-AF1F-CCDD-C07D16A8E94E}"/>
          </ac:picMkLst>
        </pc:picChg>
        <pc:picChg chg="del">
          <ac:chgData name="Nicolai Winther-Nielsen" userId="2e5076fe-b5c1-4f2c-9996-a87d8d4c7ec6" providerId="ADAL" clId="{9F46262F-DB64-45F2-9739-0D2609C115E0}" dt="2025-09-17T12:16:54.143" v="1284" actId="478"/>
          <ac:picMkLst>
            <pc:docMk/>
            <pc:sldMk cId="2710404225" sldId="1257"/>
            <ac:picMk id="10" creationId="{1A6D4A5A-29F6-CFF1-709C-4847E4E6E2EF}"/>
          </ac:picMkLst>
        </pc:picChg>
      </pc:sldChg>
      <pc:sldChg chg="modSp mod modAnim">
        <pc:chgData name="Nicolai Winther-Nielsen" userId="2e5076fe-b5c1-4f2c-9996-a87d8d4c7ec6" providerId="ADAL" clId="{9F46262F-DB64-45F2-9739-0D2609C115E0}" dt="2025-09-17T12:09:13.138" v="1240"/>
        <pc:sldMkLst>
          <pc:docMk/>
          <pc:sldMk cId="3241993050" sldId="1263"/>
        </pc:sldMkLst>
        <pc:spChg chg="mod">
          <ac:chgData name="Nicolai Winther-Nielsen" userId="2e5076fe-b5c1-4f2c-9996-a87d8d4c7ec6" providerId="ADAL" clId="{9F46262F-DB64-45F2-9739-0D2609C115E0}" dt="2025-09-17T12:09:05.315" v="1239" actId="6549"/>
          <ac:spMkLst>
            <pc:docMk/>
            <pc:sldMk cId="3241993050" sldId="1263"/>
            <ac:spMk id="11" creationId="{819A5F7A-8B27-BC0B-FB45-083DDC0E7AAD}"/>
          </ac:spMkLst>
        </pc:spChg>
      </pc:sldChg>
      <pc:sldChg chg="addSp delSp modSp mod delAnim modAnim">
        <pc:chgData name="Nicolai Winther-Nielsen" userId="2e5076fe-b5c1-4f2c-9996-a87d8d4c7ec6" providerId="ADAL" clId="{9F46262F-DB64-45F2-9739-0D2609C115E0}" dt="2025-09-17T12:20:48.013" v="1303"/>
        <pc:sldMkLst>
          <pc:docMk/>
          <pc:sldMk cId="3257121391" sldId="1266"/>
        </pc:sldMkLst>
        <pc:spChg chg="mod">
          <ac:chgData name="Nicolai Winther-Nielsen" userId="2e5076fe-b5c1-4f2c-9996-a87d8d4c7ec6" providerId="ADAL" clId="{9F46262F-DB64-45F2-9739-0D2609C115E0}" dt="2025-09-17T12:19:58.932" v="1295" actId="1076"/>
          <ac:spMkLst>
            <pc:docMk/>
            <pc:sldMk cId="3257121391" sldId="1266"/>
            <ac:spMk id="2" creationId="{9491A4CF-63BF-181B-3144-256A21911D22}"/>
          </ac:spMkLst>
        </pc:spChg>
        <pc:spChg chg="mod">
          <ac:chgData name="Nicolai Winther-Nielsen" userId="2e5076fe-b5c1-4f2c-9996-a87d8d4c7ec6" providerId="ADAL" clId="{9F46262F-DB64-45F2-9739-0D2609C115E0}" dt="2025-09-17T12:11:09.031" v="1260" actId="20577"/>
          <ac:spMkLst>
            <pc:docMk/>
            <pc:sldMk cId="3257121391" sldId="1266"/>
            <ac:spMk id="11" creationId="{836ACC1A-B792-9636-1797-7EFF3E532C38}"/>
          </ac:spMkLst>
        </pc:spChg>
        <pc:picChg chg="add mod modCrop">
          <ac:chgData name="Nicolai Winther-Nielsen" userId="2e5076fe-b5c1-4f2c-9996-a87d8d4c7ec6" providerId="ADAL" clId="{9F46262F-DB64-45F2-9739-0D2609C115E0}" dt="2025-09-17T12:20:39.202" v="1302" actId="1076"/>
          <ac:picMkLst>
            <pc:docMk/>
            <pc:sldMk cId="3257121391" sldId="1266"/>
            <ac:picMk id="4" creationId="{EAD6F3FA-77CF-C4C4-680A-E0609145FCBA}"/>
          </ac:picMkLst>
        </pc:picChg>
        <pc:picChg chg="del mod">
          <ac:chgData name="Nicolai Winther-Nielsen" userId="2e5076fe-b5c1-4f2c-9996-a87d8d4c7ec6" providerId="ADAL" clId="{9F46262F-DB64-45F2-9739-0D2609C115E0}" dt="2025-09-17T12:19:14.573" v="1293" actId="478"/>
          <ac:picMkLst>
            <pc:docMk/>
            <pc:sldMk cId="3257121391" sldId="1266"/>
            <ac:picMk id="10" creationId="{912301BC-DA06-8F9E-9E5F-64A6B685EF62}"/>
          </ac:picMkLst>
        </pc:picChg>
      </pc:sldChg>
      <pc:sldChg chg="addSp delSp modSp add mod delAnim modAnim">
        <pc:chgData name="Nicolai Winther-Nielsen" userId="2e5076fe-b5c1-4f2c-9996-a87d8d4c7ec6" providerId="ADAL" clId="{9F46262F-DB64-45F2-9739-0D2609C115E0}" dt="2025-09-17T09:24:09.982" v="776" actId="1076"/>
        <pc:sldMkLst>
          <pc:docMk/>
          <pc:sldMk cId="783076856" sldId="1267"/>
        </pc:sldMkLst>
        <pc:spChg chg="del">
          <ac:chgData name="Nicolai Winther-Nielsen" userId="2e5076fe-b5c1-4f2c-9996-a87d8d4c7ec6" providerId="ADAL" clId="{9F46262F-DB64-45F2-9739-0D2609C115E0}" dt="2025-09-17T08:14:14.498" v="285" actId="478"/>
          <ac:spMkLst>
            <pc:docMk/>
            <pc:sldMk cId="783076856" sldId="1267"/>
            <ac:spMk id="2" creationId="{D1753437-7D6C-34F0-7894-35519A1797BC}"/>
          </ac:spMkLst>
        </pc:spChg>
        <pc:spChg chg="mod">
          <ac:chgData name="Nicolai Winther-Nielsen" userId="2e5076fe-b5c1-4f2c-9996-a87d8d4c7ec6" providerId="ADAL" clId="{9F46262F-DB64-45F2-9739-0D2609C115E0}" dt="2025-09-17T09:24:00.945" v="774" actId="20577"/>
          <ac:spMkLst>
            <pc:docMk/>
            <pc:sldMk cId="783076856" sldId="1267"/>
            <ac:spMk id="5" creationId="{099A9B14-4514-0539-322C-3B4ED49E6E85}"/>
          </ac:spMkLst>
        </pc:spChg>
        <pc:graphicFrameChg chg="del">
          <ac:chgData name="Nicolai Winther-Nielsen" userId="2e5076fe-b5c1-4f2c-9996-a87d8d4c7ec6" providerId="ADAL" clId="{9F46262F-DB64-45F2-9739-0D2609C115E0}" dt="2025-09-17T08:14:17.775" v="286" actId="478"/>
          <ac:graphicFrameMkLst>
            <pc:docMk/>
            <pc:sldMk cId="783076856" sldId="1267"/>
            <ac:graphicFrameMk id="6" creationId="{7C577509-39D8-FA8D-74EB-781917DF7EE8}"/>
          </ac:graphicFrameMkLst>
        </pc:graphicFrameChg>
        <pc:picChg chg="add mod modCrop">
          <ac:chgData name="Nicolai Winther-Nielsen" userId="2e5076fe-b5c1-4f2c-9996-a87d8d4c7ec6" providerId="ADAL" clId="{9F46262F-DB64-45F2-9739-0D2609C115E0}" dt="2025-09-17T09:24:09.982" v="776" actId="1076"/>
          <ac:picMkLst>
            <pc:docMk/>
            <pc:sldMk cId="783076856" sldId="1267"/>
            <ac:picMk id="4" creationId="{F03DA625-ABAE-AB67-A035-506BB6E9634F}"/>
          </ac:picMkLst>
        </pc:picChg>
      </pc:sldChg>
      <pc:sldMasterChg chg="addSldLayout delSldLayout">
        <pc:chgData name="Nicolai Winther-Nielsen" userId="2e5076fe-b5c1-4f2c-9996-a87d8d4c7ec6" providerId="ADAL" clId="{9F46262F-DB64-45F2-9739-0D2609C115E0}" dt="2025-09-17T09:15:40.191" v="710" actId="47"/>
        <pc:sldMasterMkLst>
          <pc:docMk/>
          <pc:sldMasterMk cId="0" sldId="2147483648"/>
        </pc:sldMasterMkLst>
        <pc:sldLayoutChg chg="add del">
          <pc:chgData name="Nicolai Winther-Nielsen" userId="2e5076fe-b5c1-4f2c-9996-a87d8d4c7ec6" providerId="ADAL" clId="{9F46262F-DB64-45F2-9739-0D2609C115E0}" dt="2025-09-17T09:15:40.191" v="710" actId="47"/>
          <pc:sldLayoutMkLst>
            <pc:docMk/>
            <pc:sldMasterMk cId="0" sldId="2147483648"/>
            <pc:sldLayoutMk cId="1167970412" sldId="214748366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C1210-B34E-4105-9998-FEA0788BCF47}" type="datetimeFigureOut">
              <a:rPr lang="da-DK" smtClean="0"/>
              <a:t>17-09-2025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7FDD4B-A660-4B67-9C42-860748A80F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371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7FDD4B-A660-4B67-9C42-860748A80FA1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9978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64B36-4E9E-9245-F2C3-97B024D3C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55821599-649A-E7B2-8C26-7972B902E5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969213-C08D-4502-9983-498087D829C7}" type="slidenum">
              <a:rPr lang="da-DK" smtClean="0"/>
              <a:pPr/>
              <a:t>6</a:t>
            </a:fld>
            <a:endParaRPr lang="da-DK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4673AA9-CE86-F805-E7D8-D0B43E93F5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92B94159-F666-955F-CC3D-27C23D17FA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9231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969213-C08D-4502-9983-498087D829C7}" type="slidenum">
              <a:rPr lang="da-DK" smtClean="0"/>
              <a:pPr/>
              <a:t>7</a:t>
            </a:fld>
            <a:endParaRPr lang="da-DK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412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969213-C08D-4502-9983-498087D829C7}" type="slidenum">
              <a:rPr lang="da-DK" smtClean="0"/>
              <a:pPr/>
              <a:t>48</a:t>
            </a:fld>
            <a:endParaRPr lang="da-DK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1594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969213-C08D-4502-9983-498087D829C7}" type="slidenum">
              <a:rPr lang="da-DK" smtClean="0"/>
              <a:pPr/>
              <a:t>49</a:t>
            </a:fld>
            <a:endParaRPr lang="da-DK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7023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AA2F1-9681-C0CB-23F5-8602BEB4E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97E6497A-39B5-27A1-36EE-2CDA7C7E92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969213-C08D-4502-9983-498087D829C7}" type="slidenum">
              <a:rPr lang="da-DK" smtClean="0"/>
              <a:pPr/>
              <a:t>50</a:t>
            </a:fld>
            <a:endParaRPr lang="da-DK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954B3852-D389-B936-0AE4-36E4F7F4F0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7A6AA5E-1B0B-FB6B-A553-7A2BAD673A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2183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BA3AF-2D97-461A-AFDB-DBA40B715B5D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91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E078C-6663-49C4-9825-F8C5C178FFC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472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16410-2B9A-4FAC-BBA0-0304B3861B9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8852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F9764-6EAB-45AA-B47E-0C1FCE4BCFD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987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95EAD-AE98-41C3-A089-4DA42945CC6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0966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14D82-C58A-4373-861E-7004FDFC8C28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28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5D26C-AD40-48BF-9127-FBC46BDF24E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483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2055A-6AFF-41B6-A411-7426FA98D59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342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CF1CB-6CE5-4808-BE3D-64EDDE12415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470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F7882-E872-4BBA-93C1-757BA7F0417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589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1EEAD-5A7D-4E8E-9F40-2ADA823DF6A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3909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orange and white background&#10;&#10;Description automatically generated">
            <a:extLst>
              <a:ext uri="{FF2B5EF4-FFF2-40B4-BE49-F238E27FC236}">
                <a16:creationId xmlns:a16="http://schemas.microsoft.com/office/drawing/2014/main" id="{8A52E71E-BDD7-D17F-6CE3-D42B380FD3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5693"/>
          <a:stretch/>
        </p:blipFill>
        <p:spPr>
          <a:xfrm rot="16200000">
            <a:off x="-531716" y="230285"/>
            <a:ext cx="6886301" cy="6369132"/>
          </a:xfrm>
          <a:prstGeom prst="rect">
            <a:avLst/>
          </a:prstGeom>
        </p:spPr>
      </p:pic>
      <p:pic>
        <p:nvPicPr>
          <p:cNvPr id="9" name="Picture 8" descr="A logo on a black background&#10;&#10;Description automatically generated">
            <a:extLst>
              <a:ext uri="{FF2B5EF4-FFF2-40B4-BE49-F238E27FC236}">
                <a16:creationId xmlns:a16="http://schemas.microsoft.com/office/drawing/2014/main" id="{5844398E-29AE-FC3A-1BAA-7A056B7FAA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42501" y="2"/>
            <a:ext cx="2971801" cy="29718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2027AB-2778-0456-FD49-36B893C0C2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634" y="2847702"/>
            <a:ext cx="5308271" cy="1685253"/>
          </a:xfrm>
        </p:spPr>
        <p:txBody>
          <a:bodyPr anchor="b">
            <a:normAutofit/>
          </a:bodyPr>
          <a:lstStyle>
            <a:lvl1pPr algn="l">
              <a:defRPr sz="3000" b="0" i="0">
                <a:latin typeface="Libre Caslon Text" pitchFamily="2" charset="77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E01F8-6A82-5AC6-7AD0-2162312C73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530" y="4762741"/>
            <a:ext cx="5308271" cy="1016194"/>
          </a:xfrm>
        </p:spPr>
        <p:txBody>
          <a:bodyPr/>
          <a:lstStyle>
            <a:lvl1pPr marL="0" indent="0" algn="l">
              <a:buNone/>
              <a:defRPr sz="1800" b="0" i="0">
                <a:latin typeface="Asap Condensed Light" pitchFamily="2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40DA5-6203-CCA7-0290-45EEA5B4A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0531" y="6085506"/>
            <a:ext cx="2743200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sap Condensed Light" pitchFamily="2" charset="77"/>
              </a:defRPr>
            </a:lvl1pPr>
          </a:lstStyle>
          <a:p>
            <a:fld id="{8B7D307D-232A-6045-8328-34DE961B9492}" type="datetimeFigureOut">
              <a:rPr lang="da-DK" smtClean="0"/>
              <a:pPr/>
              <a:t>17-09-2025</a:t>
            </a:fld>
            <a:endParaRPr lang="da-DK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1266EA-3DA1-BF26-5AB8-AD4E0622A8AE}"/>
              </a:ext>
            </a:extLst>
          </p:cNvPr>
          <p:cNvCxnSpPr>
            <a:cxnSpLocks/>
          </p:cNvCxnSpPr>
          <p:nvPr userDrawn="1"/>
        </p:nvCxnSpPr>
        <p:spPr>
          <a:xfrm>
            <a:off x="312717" y="4615485"/>
            <a:ext cx="5316187" cy="0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DFA5368-711A-EF70-E38D-C99A16FB44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a-DK" dirty="0" err="1"/>
              <a:t>Insert</a:t>
            </a:r>
            <a:r>
              <a:rPr lang="da-DK" dirty="0"/>
              <a:t> </a:t>
            </a:r>
            <a:r>
              <a:rPr lang="da-DK" dirty="0" err="1"/>
              <a:t>picture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67970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kst og 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dato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Pladsholder til diasnumm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CD08B-7E5A-4B3B-BDA0-06445D610D0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7528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titeltypografi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1CC98A6-0EE6-41BD-9C55-26457E63034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theonlineprofessor.org/en/blog/train-the-trainer-for-bibleol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hyperlink" Target="https://learner.bibl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6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behaviormodel.or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hyperlink" Target="https://global-learning.org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thewell.systems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ilience-ri.eu/training-programm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theonlineprofessor.org/thewell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learner.bible/" TargetMode="Externa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tmp"/><Relationship Id="rId3" Type="http://schemas.openxmlformats.org/officeDocument/2006/relationships/image" Target="../media/image11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0.gif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A0D6D-7E63-A339-90B5-2D72DA84FE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516579-D267-82C6-7ADD-D11A35745C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B7F4120-65EA-22AF-2585-9CC90AEE3C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094" t="34251" r="4063" b="18947"/>
          <a:stretch/>
        </p:blipFill>
        <p:spPr>
          <a:xfrm>
            <a:off x="-28917" y="0"/>
            <a:ext cx="12220917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2E2812E-1087-8EA4-1D80-9C0F7BBD42E3}"/>
              </a:ext>
            </a:extLst>
          </p:cNvPr>
          <p:cNvSpPr txBox="1">
            <a:spLocks/>
          </p:cNvSpPr>
          <p:nvPr/>
        </p:nvSpPr>
        <p:spPr bwMode="auto">
          <a:xfrm>
            <a:off x="1325860" y="2757801"/>
            <a:ext cx="9540280" cy="175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en-US" dirty="0">
                <a:latin typeface="Libre Caslon Text" panose="00000500000000000000" pitchFamily="2" charset="0"/>
              </a:rPr>
              <a:t>PERSUADE to train-the-trainers: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79DE093-D321-1FB2-CAE9-5064D8C70FEC}"/>
              </a:ext>
            </a:extLst>
          </p:cNvPr>
          <p:cNvSpPr txBox="1">
            <a:spLocks/>
          </p:cNvSpPr>
          <p:nvPr/>
        </p:nvSpPr>
        <p:spPr bwMode="auto">
          <a:xfrm>
            <a:off x="3071664" y="3886200"/>
            <a:ext cx="6408712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ts val="3800"/>
              </a:lnSpc>
            </a:pPr>
            <a:r>
              <a:rPr lang="en-US" sz="2800" dirty="0">
                <a:latin typeface="Libre Caslon Text" panose="00000500000000000000" pitchFamily="2" charset="0"/>
              </a:rPr>
              <a:t>Best advice for RESILIENCE from the Bible Online Learner project</a:t>
            </a:r>
            <a:endParaRPr lang="en-US" sz="2800" kern="0" dirty="0">
              <a:latin typeface="Libre Caslon Text" panose="00000500000000000000" pitchFamily="2" charset="0"/>
            </a:endParaRPr>
          </a:p>
          <a:p>
            <a:pPr>
              <a:lnSpc>
                <a:spcPts val="3800"/>
              </a:lnSpc>
            </a:pPr>
            <a:endParaRPr lang="da-DK" sz="2800" dirty="0">
              <a:latin typeface="Libre Caslon Text" panose="00000500000000000000" pitchFamily="2" charset="0"/>
            </a:endParaRPr>
          </a:p>
          <a:p>
            <a:pPr>
              <a:lnSpc>
                <a:spcPts val="3800"/>
              </a:lnSpc>
            </a:pPr>
            <a:endParaRPr lang="en-US" sz="2800" kern="0" dirty="0">
              <a:latin typeface="Libre Caslon Tex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854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7062617-6AAB-3D3E-18E2-1DF2EC1139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noProof="0" dirty="0"/>
            </a:br>
            <a:r>
              <a:rPr lang="en-US" dirty="0"/>
              <a:t>How persuasive design for learning can guide providers of training in the use of digital resources</a:t>
            </a:r>
            <a:endParaRPr lang="en-US" noProof="0" dirty="0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7598653-A276-111C-3E25-E0180DCAE30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" name="Subtitle 7">
            <a:extLst>
              <a:ext uri="{FF2B5EF4-FFF2-40B4-BE49-F238E27FC236}">
                <a16:creationId xmlns:a16="http://schemas.microsoft.com/office/drawing/2014/main" id="{5B8ACE18-A8B2-AE4D-CE97-4BB8C8F0EA22}"/>
              </a:ext>
            </a:extLst>
          </p:cNvPr>
          <p:cNvSpPr txBox="1">
            <a:spLocks/>
          </p:cNvSpPr>
          <p:nvPr/>
        </p:nvSpPr>
        <p:spPr bwMode="auto">
          <a:xfrm>
            <a:off x="320634" y="4869160"/>
            <a:ext cx="5308270" cy="101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b="0" i="0">
                <a:solidFill>
                  <a:schemeClr val="tx1"/>
                </a:solidFill>
                <a:latin typeface="Asap Condensed Light" pitchFamily="2" charset="77"/>
                <a:ea typeface="+mn-ea"/>
                <a:cs typeface="+mn-cs"/>
              </a:defRPr>
            </a:lvl1pPr>
            <a:lvl2pPr marL="3429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</a:defRPr>
            </a:lvl2pPr>
            <a:lvl3pPr marL="685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350">
                <a:solidFill>
                  <a:schemeClr val="tx1"/>
                </a:solidFill>
                <a:latin typeface="+mn-lt"/>
              </a:defRPr>
            </a:lvl3pPr>
            <a:lvl4pPr marL="10287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5pPr>
            <a:lvl6pPr marL="17145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6pPr>
            <a:lvl7pPr marL="2057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7pPr>
            <a:lvl8pPr marL="24003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8pPr>
            <a:lvl9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Nicolai Winther-Nielsen </a:t>
            </a:r>
          </a:p>
          <a:p>
            <a:r>
              <a:rPr lang="en-US" b="1" dirty="0"/>
              <a:t>Resilience training workshop at Condorcet Campus Paris</a:t>
            </a:r>
            <a:endParaRPr lang="en-US" kern="0" dirty="0"/>
          </a:p>
        </p:txBody>
      </p:sp>
      <p:pic>
        <p:nvPicPr>
          <p:cNvPr id="8" name="Billede 7" descr="Et billede, der indeholder tekst, menneske, tøj, person&#10;&#10;Automatisk genereret beskrivelse">
            <a:extLst>
              <a:ext uri="{FF2B5EF4-FFF2-40B4-BE49-F238E27FC236}">
                <a16:creationId xmlns:a16="http://schemas.microsoft.com/office/drawing/2014/main" id="{C4EA5A21-1303-FBCC-E458-556E5864DA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1" t="38230" r="2032" b="30377"/>
          <a:stretch>
            <a:fillRect/>
          </a:stretch>
        </p:blipFill>
        <p:spPr>
          <a:xfrm>
            <a:off x="6096000" y="-41835"/>
            <a:ext cx="6096000" cy="3398828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61F9DC73-656D-DF78-6F71-19CCB4C166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120" t="25196" r="14784" b="7060"/>
          <a:stretch>
            <a:fillRect/>
          </a:stretch>
        </p:blipFill>
        <p:spPr>
          <a:xfrm>
            <a:off x="6096326" y="3355995"/>
            <a:ext cx="6095674" cy="3483242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80C4FAA3-2A5A-1B77-2634-FE01E38B0B70}"/>
              </a:ext>
            </a:extLst>
          </p:cNvPr>
          <p:cNvSpPr txBox="1"/>
          <p:nvPr/>
        </p:nvSpPr>
        <p:spPr>
          <a:xfrm>
            <a:off x="320634" y="5285189"/>
            <a:ext cx="45512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a-DK" dirty="0">
              <a:hlinkClick r:id="rId4"/>
            </a:endParaRPr>
          </a:p>
          <a:p>
            <a:r>
              <a:rPr lang="da-DK" dirty="0"/>
              <a:t>Download </a:t>
            </a:r>
            <a:r>
              <a:rPr lang="da-DK" dirty="0" err="1"/>
              <a:t>material</a:t>
            </a:r>
            <a:r>
              <a:rPr lang="da-DK" dirty="0"/>
              <a:t> at </a:t>
            </a:r>
            <a:r>
              <a:rPr lang="da-DK" dirty="0">
                <a:hlinkClick r:id="rId4"/>
              </a:rPr>
              <a:t>https://theonlineprofessor.org/en/blog/train-the-trainer-for-bibleol/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6074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1B58CCF-A006-2852-65D2-30E6E7C20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2F73B189-E754-23DE-B164-0DF7B961A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7BB2FEA8-6E58-8DA1-B5F9-484C4B57E5BB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4800" kern="0" dirty="0">
                <a:latin typeface="Libre Caslon Display" panose="00000500000000000000" pitchFamily="2" charset="0"/>
              </a:rPr>
              <a:t>Intro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3" name="Rectangle 105">
            <a:extLst>
              <a:ext uri="{FF2B5EF4-FFF2-40B4-BE49-F238E27FC236}">
                <a16:creationId xmlns:a16="http://schemas.microsoft.com/office/drawing/2014/main" id="{835C3521-2711-6BED-63C6-CBE4C1D53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99" y="2412551"/>
            <a:ext cx="5625589" cy="4040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a-DK" kern="0" dirty="0" err="1">
                <a:latin typeface="Libre Caslon Text" panose="00000500000000000000" pitchFamily="2" charset="0"/>
              </a:rPr>
              <a:t>Hebrew</a:t>
            </a:r>
            <a:r>
              <a:rPr lang="da-DK" kern="0" dirty="0">
                <a:latin typeface="Libre Caslon Text" panose="00000500000000000000" pitchFamily="2" charset="0"/>
              </a:rPr>
              <a:t> </a:t>
            </a:r>
            <a:r>
              <a:rPr lang="da-DK" kern="0" dirty="0" err="1">
                <a:latin typeface="Libre Caslon Text" panose="00000500000000000000" pitchFamily="2" charset="0"/>
              </a:rPr>
              <a:t>Bible</a:t>
            </a:r>
            <a:r>
              <a:rPr lang="da-DK" kern="0" dirty="0">
                <a:latin typeface="Libre Caslon Text" panose="00000500000000000000" pitchFamily="2" charset="0"/>
              </a:rPr>
              <a:t> and ICT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kern="0" dirty="0" err="1">
                <a:latin typeface="Libre Caslon Text" panose="00000500000000000000" pitchFamily="2" charset="0"/>
              </a:rPr>
              <a:t>Fjellhaug</a:t>
            </a:r>
            <a:r>
              <a:rPr lang="da-DK" kern="0" dirty="0">
                <a:latin typeface="Libre Caslon Text" panose="00000500000000000000" pitchFamily="2" charset="0"/>
              </a:rPr>
              <a:t> International University College -2023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kern="0" dirty="0">
                <a:latin typeface="Libre Caslon Text" panose="00000500000000000000" pitchFamily="2" charset="0"/>
              </a:rPr>
              <a:t>Aalborg University 2001-2015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kern="0" dirty="0">
                <a:latin typeface="Libre Caslon Text" panose="00000500000000000000" pitchFamily="2" charset="0"/>
              </a:rPr>
              <a:t>Corpus </a:t>
            </a:r>
            <a:r>
              <a:rPr lang="da-DK" kern="0" dirty="0" err="1">
                <a:latin typeface="Libre Caslon Text" panose="00000500000000000000" pitchFamily="2" charset="0"/>
              </a:rPr>
              <a:t>linguistics</a:t>
            </a:r>
            <a:r>
              <a:rPr lang="da-DK" kern="0" dirty="0">
                <a:latin typeface="Libre Caslon Text" panose="00000500000000000000" pitchFamily="2" charset="0"/>
              </a:rPr>
              <a:t> at VU Amsterdam 1987-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kern="0" dirty="0">
                <a:latin typeface="Libre Caslon Text" panose="00000500000000000000" pitchFamily="2" charset="0"/>
              </a:rPr>
              <a:t>Best </a:t>
            </a:r>
            <a:r>
              <a:rPr lang="da-DK" kern="0" dirty="0" err="1">
                <a:latin typeface="Libre Caslon Text" panose="00000500000000000000" pitchFamily="2" charset="0"/>
              </a:rPr>
              <a:t>advice</a:t>
            </a:r>
            <a:r>
              <a:rPr lang="da-DK" kern="0" dirty="0">
                <a:latin typeface="Libre Caslon Text" panose="00000500000000000000" pitchFamily="2" charset="0"/>
              </a:rPr>
              <a:t>: </a:t>
            </a:r>
            <a:r>
              <a:rPr lang="da-DK" kern="0" dirty="0" err="1">
                <a:latin typeface="Libre Caslon Text" panose="00000500000000000000" pitchFamily="2" charset="0"/>
              </a:rPr>
              <a:t>include</a:t>
            </a:r>
            <a:r>
              <a:rPr lang="da-DK" kern="0" dirty="0">
                <a:latin typeface="Libre Caslon Text" panose="00000500000000000000" pitchFamily="2" charset="0"/>
              </a:rPr>
              <a:t> </a:t>
            </a:r>
            <a:r>
              <a:rPr lang="da-DK" kern="0" dirty="0" err="1">
                <a:latin typeface="Libre Caslon Text" panose="00000500000000000000" pitchFamily="2" charset="0"/>
              </a:rPr>
              <a:t>persuasive</a:t>
            </a:r>
            <a:r>
              <a:rPr lang="da-DK" kern="0" dirty="0">
                <a:latin typeface="Libre Caslon Text" panose="00000500000000000000" pitchFamily="2" charset="0"/>
              </a:rPr>
              <a:t> </a:t>
            </a:r>
            <a:r>
              <a:rPr lang="da-DK" kern="0" dirty="0" err="1">
                <a:latin typeface="Libre Caslon Text" panose="00000500000000000000" pitchFamily="2" charset="0"/>
              </a:rPr>
              <a:t>ethics</a:t>
            </a:r>
            <a:r>
              <a:rPr lang="da-DK" kern="0" dirty="0">
                <a:latin typeface="Libre Caslon Text" panose="00000500000000000000" pitchFamily="2" charset="0"/>
              </a:rPr>
              <a:t> in RESILIENCE!</a:t>
            </a:r>
          </a:p>
        </p:txBody>
      </p:sp>
      <p:sp>
        <p:nvSpPr>
          <p:cNvPr id="7" name="Tekstfelt 2">
            <a:extLst>
              <a:ext uri="{FF2B5EF4-FFF2-40B4-BE49-F238E27FC236}">
                <a16:creationId xmlns:a16="http://schemas.microsoft.com/office/drawing/2014/main" id="{BB44F69B-B52E-55F0-5BF9-7FA3EB02E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3992" y="2276872"/>
            <a:ext cx="5625589" cy="3852539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spAutoFit/>
          </a:bodyPr>
          <a:lstStyle/>
          <a:p>
            <a:pPr lvl="0"/>
            <a:r>
              <a:rPr lang="en-US" sz="2400" dirty="0">
                <a:latin typeface="Asap Condensed" pitchFamily="2" charset="0"/>
              </a:rPr>
              <a:t>BACKGROUND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sap Condensed" pitchFamily="2" charset="0"/>
              </a:rPr>
              <a:t>17 years of development of </a:t>
            </a:r>
            <a:r>
              <a:rPr lang="en-US" sz="2400" dirty="0" err="1">
                <a:latin typeface="Asap Condensed" pitchFamily="2" charset="0"/>
              </a:rPr>
              <a:t>BibleOL</a:t>
            </a:r>
            <a:r>
              <a:rPr lang="en-US" sz="2400" dirty="0">
                <a:latin typeface="Asap Condensed" pitchFamily="2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sap Condensed" pitchFamily="2" charset="0"/>
              </a:rPr>
              <a:t>Successful open source solution  in spite of marginal funding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sap Condensed" pitchFamily="2" charset="0"/>
              </a:rPr>
              <a:t>Solution also works in the Global South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kern="0" dirty="0">
                <a:latin typeface="Asap Condensed" pitchFamily="2" charset="0"/>
              </a:rPr>
              <a:t>Copenhagen 2008-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kern="0" dirty="0" err="1">
                <a:latin typeface="Asap Condensed" pitchFamily="2" charset="0"/>
              </a:rPr>
              <a:t>Madagascar</a:t>
            </a:r>
            <a:r>
              <a:rPr lang="da-DK" sz="2000" kern="0" dirty="0">
                <a:latin typeface="Asap Condensed" pitchFamily="2" charset="0"/>
              </a:rPr>
              <a:t> 2010-2015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kern="0" dirty="0">
                <a:latin typeface="Asap Condensed" pitchFamily="2" charset="0"/>
              </a:rPr>
              <a:t>Ethiopia 2019-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sap Condensed" pitchFamily="2" charset="0"/>
              </a:rPr>
              <a:t>Learned from every mistake there 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sap Condensed" pitchFamily="2" charset="0"/>
              </a:rPr>
              <a:t>An  Online </a:t>
            </a:r>
            <a:r>
              <a:rPr lang="en-US" sz="2400" dirty="0" err="1">
                <a:latin typeface="Asap Condensed" pitchFamily="2" charset="0"/>
              </a:rPr>
              <a:t>Professsor’s</a:t>
            </a:r>
            <a:r>
              <a:rPr lang="en-US" sz="2400" dirty="0">
                <a:latin typeface="Asap Condensed" pitchFamily="2" charset="0"/>
              </a:rPr>
              <a:t> mission</a:t>
            </a:r>
          </a:p>
        </p:txBody>
      </p:sp>
    </p:spTree>
    <p:extLst>
      <p:ext uri="{BB962C8B-B14F-4D97-AF65-F5344CB8AC3E}">
        <p14:creationId xmlns:p14="http://schemas.microsoft.com/office/powerpoint/2010/main" val="137960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2D0E093-5B8C-1B0D-0E69-73CFFC352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867A6063-D46C-ACDB-4489-FC0C1D144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F40AFBB5-A334-B00E-6CFE-15E57122E4B2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Outline</a:t>
            </a:r>
          </a:p>
        </p:txBody>
      </p:sp>
      <p:sp>
        <p:nvSpPr>
          <p:cNvPr id="3" name="Rectangle 105">
            <a:extLst>
              <a:ext uri="{FF2B5EF4-FFF2-40B4-BE49-F238E27FC236}">
                <a16:creationId xmlns:a16="http://schemas.microsoft.com/office/drawing/2014/main" id="{7EA398C3-F5A1-B1A3-EA7C-5AB9C59AE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99" y="2412551"/>
            <a:ext cx="4752529" cy="444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a-DK" kern="0" dirty="0">
                <a:latin typeface="Libre Caslon Text" panose="00000500000000000000" pitchFamily="2" charset="0"/>
              </a:rPr>
              <a:t>Design for </a:t>
            </a:r>
            <a:r>
              <a:rPr lang="da-DK" kern="0" dirty="0" err="1">
                <a:latin typeface="Libre Caslon Text" panose="00000500000000000000" pitchFamily="2" charset="0"/>
              </a:rPr>
              <a:t>persuasive</a:t>
            </a:r>
            <a:r>
              <a:rPr lang="da-DK" kern="0" dirty="0">
                <a:latin typeface="Libre Caslon Text" panose="00000500000000000000" pitchFamily="2" charset="0"/>
              </a:rPr>
              <a:t> learning</a:t>
            </a:r>
          </a:p>
          <a:p>
            <a:pPr eaLnBrk="1" hangingPunct="1">
              <a:lnSpc>
                <a:spcPct val="90000"/>
              </a:lnSpc>
            </a:pPr>
            <a:r>
              <a:rPr lang="da-DK" kern="0" dirty="0">
                <a:latin typeface="Libre Caslon Text" panose="00000500000000000000" pitchFamily="2" charset="0"/>
              </a:rPr>
              <a:t>The PERSUADE model</a:t>
            </a:r>
          </a:p>
          <a:p>
            <a:pPr eaLnBrk="1" hangingPunct="1">
              <a:lnSpc>
                <a:spcPct val="90000"/>
              </a:lnSpc>
            </a:pPr>
            <a:r>
              <a:rPr lang="da-DK" kern="0" dirty="0">
                <a:latin typeface="Libre Caslon Text" panose="00000500000000000000" pitchFamily="2" charset="0"/>
              </a:rPr>
              <a:t>How to </a:t>
            </a:r>
            <a:r>
              <a:rPr lang="da-DK" kern="0" dirty="0" err="1">
                <a:latin typeface="Libre Caslon Text" panose="00000500000000000000" pitchFamily="2" charset="0"/>
              </a:rPr>
              <a:t>train</a:t>
            </a:r>
            <a:r>
              <a:rPr lang="da-DK" kern="0" dirty="0">
                <a:latin typeface="Libre Caslon Text" panose="00000500000000000000" pitchFamily="2" charset="0"/>
              </a:rPr>
              <a:t>-the-</a:t>
            </a:r>
            <a:r>
              <a:rPr lang="da-DK" kern="0" dirty="0" err="1">
                <a:latin typeface="Libre Caslon Text" panose="00000500000000000000" pitchFamily="2" charset="0"/>
              </a:rPr>
              <a:t>trainers</a:t>
            </a:r>
            <a:endParaRPr lang="da-DK" kern="0" dirty="0">
              <a:latin typeface="Libre Caslon Text" panose="00000500000000000000" pitchFamily="2" charset="0"/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E36DDA4B-4F6F-A1E5-B48D-35BB533E1D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781" t="31101" r="8001" b="8247"/>
          <a:stretch>
            <a:fillRect/>
          </a:stretch>
        </p:blipFill>
        <p:spPr>
          <a:xfrm>
            <a:off x="5303912" y="2467682"/>
            <a:ext cx="6785980" cy="3663410"/>
          </a:xfrm>
          <a:prstGeom prst="rect">
            <a:avLst/>
          </a:prstGeom>
        </p:spPr>
      </p:pic>
      <p:sp>
        <p:nvSpPr>
          <p:cNvPr id="4" name="Tekstfelt 2">
            <a:extLst>
              <a:ext uri="{FF2B5EF4-FFF2-40B4-BE49-F238E27FC236}">
                <a16:creationId xmlns:a16="http://schemas.microsoft.com/office/drawing/2014/main" id="{DEC5A938-5152-2B15-AA3A-C542CBF5B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4797152"/>
            <a:ext cx="5740061" cy="1913546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spAutoFit/>
          </a:bodyPr>
          <a:lstStyle/>
          <a:p>
            <a:pPr lvl="0"/>
            <a:r>
              <a:rPr lang="en-US" sz="2400" dirty="0">
                <a:latin typeface="Asap Condensed" pitchFamily="2" charset="0"/>
              </a:rPr>
              <a:t>TRAIN-THE-TRAINERS:</a:t>
            </a:r>
            <a:endParaRPr lang="da-DK" sz="2400" dirty="0">
              <a:latin typeface="Asap Condensed" pitchFamily="2" charset="0"/>
            </a:endParaRPr>
          </a:p>
          <a:p>
            <a:pPr lvl="1"/>
            <a:r>
              <a:rPr lang="en-US" sz="2400" dirty="0">
                <a:latin typeface="Asap Condensed" pitchFamily="2" charset="0"/>
              </a:rPr>
              <a:t>how </a:t>
            </a:r>
            <a:r>
              <a:rPr lang="en-US" sz="2400" u="sng" dirty="0">
                <a:latin typeface="Asap Condensed" pitchFamily="2" charset="0"/>
              </a:rPr>
              <a:t>to persuasively train</a:t>
            </a:r>
            <a:r>
              <a:rPr lang="en-US" sz="2400" dirty="0">
                <a:latin typeface="Asap Condensed" pitchFamily="2" charset="0"/>
              </a:rPr>
              <a:t>  (in technology)</a:t>
            </a:r>
            <a:endParaRPr lang="da-DK" sz="2400" dirty="0">
              <a:latin typeface="Asap Condensed" pitchFamily="2" charset="0"/>
            </a:endParaRPr>
          </a:p>
          <a:p>
            <a:pPr lvl="1"/>
            <a:r>
              <a:rPr lang="en-US" sz="2400" dirty="0">
                <a:latin typeface="Asap Condensed" pitchFamily="2" charset="0"/>
              </a:rPr>
              <a:t>the </a:t>
            </a:r>
            <a:r>
              <a:rPr lang="en-US" sz="2400" u="sng" dirty="0">
                <a:latin typeface="Asap Condensed" pitchFamily="2" charset="0"/>
              </a:rPr>
              <a:t>trainers</a:t>
            </a:r>
            <a:r>
              <a:rPr lang="en-US" sz="2400" dirty="0">
                <a:latin typeface="Asap Condensed" pitchFamily="2" charset="0"/>
              </a:rPr>
              <a:t> (instructors as facilitators)</a:t>
            </a:r>
            <a:endParaRPr lang="da-DK" sz="2400" dirty="0">
              <a:latin typeface="Asap Condensed" pitchFamily="2" charset="0"/>
            </a:endParaRPr>
          </a:p>
          <a:p>
            <a:pPr lvl="1"/>
            <a:r>
              <a:rPr lang="en-US" sz="2400" dirty="0">
                <a:latin typeface="Asap Condensed" pitchFamily="2" charset="0"/>
              </a:rPr>
              <a:t>to facilitate the </a:t>
            </a:r>
            <a:r>
              <a:rPr lang="en-US" sz="2400" u="sng" dirty="0">
                <a:latin typeface="Asap Condensed" pitchFamily="2" charset="0"/>
              </a:rPr>
              <a:t>trainees</a:t>
            </a:r>
            <a:r>
              <a:rPr lang="en-US" sz="2400" dirty="0">
                <a:latin typeface="Asap Condensed" pitchFamily="2" charset="0"/>
              </a:rPr>
              <a:t> (</a:t>
            </a:r>
            <a:r>
              <a:rPr lang="da-DK" sz="2400" dirty="0" err="1">
                <a:latin typeface="Asap Condensed" pitchFamily="2" charset="0"/>
              </a:rPr>
              <a:t>learners</a:t>
            </a:r>
            <a:r>
              <a:rPr lang="da-DK" sz="2400" dirty="0">
                <a:latin typeface="Asap Condensed" pitchFamily="2" charset="0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309247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B8237D0-094E-DDB7-8646-F0F51763A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0040EB5C-3AB2-C9F0-DB31-817BE98320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4F4AC034-DBD4-DAE6-EB0E-0AAADF749CD1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 err="1">
                <a:latin typeface="Libre Caslon Display" panose="00000500000000000000" pitchFamily="2" charset="0"/>
              </a:rPr>
              <a:t>BibleOL</a:t>
            </a:r>
            <a:r>
              <a:rPr lang="en-US" sz="4800" kern="0" dirty="0">
                <a:latin typeface="Libre Caslon Display" panose="00000500000000000000" pitchFamily="2" charset="0"/>
              </a:rPr>
              <a:t> as a case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ADA939E-D290-2490-616C-77679FF66D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44" t="37361" r="56831" b="18500"/>
          <a:stretch>
            <a:fillRect/>
          </a:stretch>
        </p:blipFill>
        <p:spPr>
          <a:xfrm>
            <a:off x="153706" y="2204864"/>
            <a:ext cx="5544616" cy="4269542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54858C1E-543F-55C4-B743-CAE5DE9BEBC4}"/>
              </a:ext>
            </a:extLst>
          </p:cNvPr>
          <p:cNvSpPr txBox="1"/>
          <p:nvPr/>
        </p:nvSpPr>
        <p:spPr>
          <a:xfrm>
            <a:off x="6744072" y="2370491"/>
            <a:ext cx="30979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dirty="0">
                <a:latin typeface="Asap Condensed" pitchFamily="2" charset="0"/>
                <a:hlinkClick r:id="rId4"/>
              </a:rPr>
              <a:t>https://learner.bible/</a:t>
            </a:r>
            <a:r>
              <a:rPr lang="da-DK" sz="2800" dirty="0">
                <a:latin typeface="Asap Condensed" pitchFamily="2" charset="0"/>
              </a:rPr>
              <a:t> 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4A38AB4D-8B98-B16E-E393-7798A89D77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282" t="20366" r="2095" b="9954"/>
          <a:stretch>
            <a:fillRect/>
          </a:stretch>
        </p:blipFill>
        <p:spPr>
          <a:xfrm>
            <a:off x="5736279" y="3394176"/>
            <a:ext cx="6302015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54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5809E-653E-5B3D-A2EA-18B571878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D6730592-5694-211D-F108-1DDC4E4670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969" t="32150" r="64437" b="10101"/>
          <a:stretch>
            <a:fillRect/>
          </a:stretch>
        </p:blipFill>
        <p:spPr>
          <a:xfrm>
            <a:off x="5182881" y="1870026"/>
            <a:ext cx="3395562" cy="4788613"/>
          </a:xfrm>
          <a:prstGeom prst="rect">
            <a:avLst/>
          </a:prstGeom>
        </p:spPr>
      </p:pic>
      <p:pic>
        <p:nvPicPr>
          <p:cNvPr id="1026" name="Picture 2" descr="C:\Users\nwn\Pictures\Laurillard-2012\DSC03002.JPG">
            <a:extLst>
              <a:ext uri="{FF2B5EF4-FFF2-40B4-BE49-F238E27FC236}">
                <a16:creationId xmlns:a16="http://schemas.microsoft.com/office/drawing/2014/main" id="{332B906A-898A-24E6-BBC8-6C03F3814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/>
          <a:srcRect l="6656" r="40370"/>
          <a:stretch>
            <a:fillRect/>
          </a:stretch>
        </p:blipFill>
        <p:spPr bwMode="auto">
          <a:xfrm>
            <a:off x="8616280" y="2060848"/>
            <a:ext cx="3288444" cy="4560661"/>
          </a:xfrm>
          <a:prstGeom prst="rect">
            <a:avLst/>
          </a:prstGeom>
          <a:noFill/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39DF599E-38F0-1E2D-A446-5A7FE6FB79F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3" name="Rectangle 105">
            <a:extLst>
              <a:ext uri="{FF2B5EF4-FFF2-40B4-BE49-F238E27FC236}">
                <a16:creationId xmlns:a16="http://schemas.microsoft.com/office/drawing/2014/main" id="{E67C0CEA-880E-E4BE-B166-9F72F8211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2412551"/>
            <a:ext cx="3672408" cy="362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dirty="0" err="1">
                <a:latin typeface="Libre Caslon Text" panose="00000500000000000000" pitchFamily="2" charset="0"/>
              </a:rPr>
              <a:t>Laurillard</a:t>
            </a:r>
            <a:r>
              <a:rPr lang="en-US" dirty="0">
                <a:latin typeface="Libre Caslon Text" panose="00000500000000000000" pitchFamily="2" charset="0"/>
              </a:rPr>
              <a:t>: Design science (2012)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Libre Caslon Text" panose="00000500000000000000" pitchFamily="2" charset="0"/>
              </a:rPr>
              <a:t>The learner learning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Libre Caslon Text" panose="00000500000000000000" pitchFamily="2" charset="0"/>
              </a:rPr>
              <a:t>Range of  learning</a:t>
            </a:r>
          </a:p>
          <a:p>
            <a:pPr eaLnBrk="1" hangingPunct="1">
              <a:lnSpc>
                <a:spcPct val="90000"/>
              </a:lnSpc>
            </a:pPr>
            <a:endParaRPr lang="da-DK" kern="0" dirty="0">
              <a:latin typeface="Libre Caslon Text" panose="00000500000000000000" pitchFamily="2" charset="0"/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E17B740D-1BB6-23A6-5A28-58F3C716B478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Design for learning</a:t>
            </a:r>
          </a:p>
        </p:txBody>
      </p:sp>
      <p:pic>
        <p:nvPicPr>
          <p:cNvPr id="6" name="Picture 3" descr="C:\Users\nwn\Pictures\Laurillard-2012\DSC03005.JPG">
            <a:extLst>
              <a:ext uri="{FF2B5EF4-FFF2-40B4-BE49-F238E27FC236}">
                <a16:creationId xmlns:a16="http://schemas.microsoft.com/office/drawing/2014/main" id="{1C91E8EB-088D-FEA7-92A5-B721BAD1D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135059" y="2943"/>
            <a:ext cx="6997528" cy="6808407"/>
          </a:xfrm>
          <a:prstGeom prst="rect">
            <a:avLst/>
          </a:prstGeom>
          <a:noFill/>
        </p:spPr>
      </p:pic>
      <p:pic>
        <p:nvPicPr>
          <p:cNvPr id="7" name="Picture 4" descr="C:\Users\nwn\Pictures\Laurillard-2012\DSC03008.JPG">
            <a:extLst>
              <a:ext uri="{FF2B5EF4-FFF2-40B4-BE49-F238E27FC236}">
                <a16:creationId xmlns:a16="http://schemas.microsoft.com/office/drawing/2014/main" id="{C31282C3-BEE3-0174-6E87-B602491D9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156851" y="-1"/>
            <a:ext cx="6975735" cy="68522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778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2" t="38169" r="62684" b="24372"/>
          <a:stretch/>
        </p:blipFill>
        <p:spPr bwMode="auto">
          <a:xfrm>
            <a:off x="2783632" y="2204862"/>
            <a:ext cx="5517234" cy="458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tregbilledforklaring 1 (kant og fremhævningsstreg) 1"/>
          <p:cNvSpPr/>
          <p:nvPr/>
        </p:nvSpPr>
        <p:spPr>
          <a:xfrm>
            <a:off x="8719980" y="2268587"/>
            <a:ext cx="3102765" cy="1229599"/>
          </a:xfrm>
          <a:prstGeom prst="accentBorderCallout1">
            <a:avLst>
              <a:gd name="adj1" fmla="val 54475"/>
              <a:gd name="adj2" fmla="val -5733"/>
              <a:gd name="adj3" fmla="val 54846"/>
              <a:gd name="adj4" fmla="val -20852"/>
            </a:avLst>
          </a:prstGeom>
          <a:solidFill>
            <a:srgbClr val="CC6600"/>
          </a:solidFill>
          <a:ln w="762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FACILITATOR</a:t>
            </a:r>
          </a:p>
          <a:p>
            <a:pPr algn="ctr"/>
            <a:r>
              <a:rPr lang="da-DK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influences</a:t>
            </a:r>
            <a:r>
              <a:rPr lang="da-DK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 L’s </a:t>
            </a:r>
            <a:r>
              <a:rPr lang="da-DK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goals</a:t>
            </a:r>
            <a:endParaRPr lang="da-DK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Libre Caslon Display" panose="00000500000000000000" pitchFamily="2" charset="0"/>
            </a:endParaRPr>
          </a:p>
        </p:txBody>
      </p:sp>
      <p:sp>
        <p:nvSpPr>
          <p:cNvPr id="46" name="Stregbilledforklaring 1 (kant og fremhævningsstreg) 45"/>
          <p:cNvSpPr/>
          <p:nvPr/>
        </p:nvSpPr>
        <p:spPr>
          <a:xfrm flipH="1">
            <a:off x="695400" y="2547052"/>
            <a:ext cx="1640982" cy="951134"/>
          </a:xfrm>
          <a:prstGeom prst="accentBorderCallout1">
            <a:avLst>
              <a:gd name="adj1" fmla="val 48274"/>
              <a:gd name="adj2" fmla="val -11808"/>
              <a:gd name="adj3" fmla="val 47823"/>
              <a:gd name="adj4" fmla="val -38309"/>
            </a:avLst>
          </a:prstGeom>
          <a:solidFill>
            <a:srgbClr val="CC6600"/>
          </a:solidFill>
          <a:ln w="762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Learning Objects</a:t>
            </a:r>
          </a:p>
        </p:txBody>
      </p:sp>
      <p:sp>
        <p:nvSpPr>
          <p:cNvPr id="49" name="Stregbilledforklaring 1 (kant og fremhævningsstreg) 48"/>
          <p:cNvSpPr/>
          <p:nvPr/>
        </p:nvSpPr>
        <p:spPr>
          <a:xfrm>
            <a:off x="8732916" y="3879601"/>
            <a:ext cx="2691676" cy="1090228"/>
          </a:xfrm>
          <a:prstGeom prst="accentBorderCallout1">
            <a:avLst>
              <a:gd name="adj1" fmla="val 55934"/>
              <a:gd name="adj2" fmla="val -6914"/>
              <a:gd name="adj3" fmla="val 56197"/>
              <a:gd name="adj4" fmla="val -34794"/>
            </a:avLst>
          </a:prstGeom>
          <a:solidFill>
            <a:srgbClr val="F67B00"/>
          </a:solidFill>
          <a:ln w="762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CHECK/SHOW  </a:t>
            </a:r>
            <a:r>
              <a:rPr lang="da-DK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answer</a:t>
            </a:r>
            <a:endParaRPr lang="da-DK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Libre Caslon Display" panose="00000500000000000000" pitchFamily="2" charset="0"/>
            </a:endParaRPr>
          </a:p>
        </p:txBody>
      </p:sp>
      <p:sp>
        <p:nvSpPr>
          <p:cNvPr id="50" name="Stregbilledforklaring 1 (kant og fremhævningsstreg) 49"/>
          <p:cNvSpPr/>
          <p:nvPr/>
        </p:nvSpPr>
        <p:spPr>
          <a:xfrm flipH="1">
            <a:off x="206545" y="5301208"/>
            <a:ext cx="2101165" cy="1059759"/>
          </a:xfrm>
          <a:prstGeom prst="accentBorderCallout1">
            <a:avLst>
              <a:gd name="adj1" fmla="val 56930"/>
              <a:gd name="adj2" fmla="val -9253"/>
              <a:gd name="adj3" fmla="val 55892"/>
              <a:gd name="adj4" fmla="val -30947"/>
            </a:avLst>
          </a:prstGeom>
          <a:solidFill>
            <a:srgbClr val="CC6600"/>
          </a:solidFill>
          <a:ln w="762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Interative</a:t>
            </a:r>
            <a:r>
              <a:rPr lang="da-DK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 </a:t>
            </a:r>
            <a:r>
              <a:rPr lang="da-DK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Hebrew</a:t>
            </a:r>
            <a:r>
              <a:rPr lang="da-DK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 </a:t>
            </a:r>
            <a:r>
              <a:rPr lang="da-DK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Bible</a:t>
            </a:r>
            <a:endParaRPr lang="da-DK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Libre Caslon Display" panose="00000500000000000000" pitchFamily="2" charset="0"/>
            </a:endParaRPr>
          </a:p>
        </p:txBody>
      </p:sp>
      <p:sp>
        <p:nvSpPr>
          <p:cNvPr id="52" name="Stregbilledforklaring 1 (kant og fremhævningsstreg) 51"/>
          <p:cNvSpPr/>
          <p:nvPr/>
        </p:nvSpPr>
        <p:spPr>
          <a:xfrm>
            <a:off x="8748115" y="5393576"/>
            <a:ext cx="2964511" cy="1090228"/>
          </a:xfrm>
          <a:prstGeom prst="accentBorderCallout1">
            <a:avLst>
              <a:gd name="adj1" fmla="val 40129"/>
              <a:gd name="adj2" fmla="val -8118"/>
              <a:gd name="adj3" fmla="val 40190"/>
              <a:gd name="adj4" fmla="val -28593"/>
            </a:avLst>
          </a:prstGeom>
          <a:solidFill>
            <a:srgbClr val="CC6600"/>
          </a:solidFill>
          <a:ln w="762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INTERFACE</a:t>
            </a:r>
          </a:p>
          <a:p>
            <a:pPr algn="ctr"/>
            <a:r>
              <a:rPr lang="da-DK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bre Caslon Display" panose="00000500000000000000" pitchFamily="2" charset="0"/>
              </a:rPr>
              <a:t>drives L’s practice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C75E845B-CEC4-9297-9C1A-7CFB0FA2B5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85086AE5-6070-1E6D-D704-61FFF16400E8}"/>
              </a:ext>
            </a:extLst>
          </p:cNvPr>
          <p:cNvSpPr txBox="1"/>
          <p:nvPr/>
        </p:nvSpPr>
        <p:spPr>
          <a:xfrm>
            <a:off x="695400" y="565680"/>
            <a:ext cx="76054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Bible</a:t>
            </a:r>
            <a:r>
              <a:rPr lang="en-US" sz="4800" kern="0" dirty="0">
                <a:latin typeface="Libre Caslon Display" panose="00000500000000000000" pitchFamily="2" charset="0"/>
              </a:rPr>
              <a:t>OL designed for learning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23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6" grpId="0" animBg="1"/>
      <p:bldP spid="49" grpId="0" animBg="1"/>
      <p:bldP spid="50" grpId="0" animBg="1"/>
      <p:bldP spid="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A8D77A6-BAA1-B45E-4E47-91AD474BD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265B039D-1B06-C495-1150-1DE4AC08BE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062D3452-09FD-4EBA-5DF0-4A241F5B5CA8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Persuasive design 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6" name="Tekstfelt 2">
            <a:extLst>
              <a:ext uri="{FF2B5EF4-FFF2-40B4-BE49-F238E27FC236}">
                <a16:creationId xmlns:a16="http://schemas.microsoft.com/office/drawing/2014/main" id="{2C919707-BCD6-52CD-1397-D22DED4E5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168" y="2204863"/>
            <a:ext cx="4229100" cy="4344981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en-US" sz="2800" dirty="0">
                <a:latin typeface="Asap Condensed" pitchFamily="2" charset="0"/>
              </a:rPr>
              <a:t>Definition</a:t>
            </a:r>
          </a:p>
          <a:p>
            <a:pPr>
              <a:spcBef>
                <a:spcPts val="600"/>
              </a:spcBef>
              <a:buNone/>
            </a:pPr>
            <a:r>
              <a:rPr lang="en-US" sz="2400" dirty="0">
                <a:latin typeface="Asap Condensed" pitchFamily="2" charset="0"/>
              </a:rPr>
              <a:t>A responsible use of “interactive computing systems designed to change people’s attitude and behaviors” (Fogg, 1). 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latin typeface="Asap Condensed" pitchFamily="2" charset="0"/>
              </a:rPr>
              <a:t>Technology can “proactively seek to motivate and influence users… It can encourage, provide incentives, and negotiate” (Fogg, 16)</a:t>
            </a:r>
            <a:endParaRPr lang="da-DK" sz="28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</p:txBody>
      </p:sp>
      <p:sp>
        <p:nvSpPr>
          <p:cNvPr id="2" name="Rectangle 105">
            <a:extLst>
              <a:ext uri="{FF2B5EF4-FFF2-40B4-BE49-F238E27FC236}">
                <a16:creationId xmlns:a16="http://schemas.microsoft.com/office/drawing/2014/main" id="{CB8B4E23-7778-1B33-05AA-77087110B01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399" y="2412551"/>
            <a:ext cx="2020551" cy="444544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Fogg</a:t>
            </a:r>
            <a:r>
              <a:rPr lang="da-DK" dirty="0">
                <a:latin typeface="Libre Caslon Text" panose="00000500000000000000" pitchFamily="2" charset="0"/>
              </a:rPr>
              <a:t> (2003)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AC01D943-0869-893E-E093-2B86F7AFF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951" y="1988001"/>
            <a:ext cx="42291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6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97F92E1-3A63-E685-C8F9-B1BEABCE2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B53C6E5F-9595-4C33-7B7F-E66702E737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FCC90FAB-3F1C-B17B-E166-4D7B69FCADFC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Target</a:t>
            </a:r>
            <a:r>
              <a:rPr lang="en-US" sz="4800" kern="0" noProof="0" dirty="0">
                <a:latin typeface="Libre Caslon Display" panose="00000500000000000000" pitchFamily="2" charset="0"/>
              </a:rPr>
              <a:t> </a:t>
            </a: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038BA888-0497-7BAD-8EB0-98BB8DE4D01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2736304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Motivation, </a:t>
            </a:r>
            <a:r>
              <a:rPr lang="da-DK" dirty="0" err="1">
                <a:latin typeface="Libre Caslon Text" panose="00000500000000000000" pitchFamily="2" charset="0"/>
              </a:rPr>
              <a:t>ability</a:t>
            </a:r>
            <a:r>
              <a:rPr lang="da-DK" dirty="0">
                <a:latin typeface="Libre Caslon Text" panose="00000500000000000000" pitchFamily="2" charset="0"/>
              </a:rPr>
              <a:t>, trigger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lum bright="-1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13" b="5325"/>
          <a:stretch/>
        </p:blipFill>
        <p:spPr bwMode="auto">
          <a:xfrm>
            <a:off x="3431704" y="46787"/>
            <a:ext cx="8660510" cy="6764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BILLEDER\Fogg Copenhagen 2008\P921015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4991" y="87795"/>
            <a:ext cx="6884490" cy="6697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325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5F0F327-5356-3A6C-E479-94B010323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5B92AC2A-74CF-D50F-E475-508F754990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4252AEEF-0422-8E3F-CFA2-14876E414C10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Fogg Behavior Model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2" name="AutoShape 2" descr="Persuasive Technology: Using Computers to Change What We Think a - Picture 1 of 1">
            <a:extLst>
              <a:ext uri="{FF2B5EF4-FFF2-40B4-BE49-F238E27FC236}">
                <a16:creationId xmlns:a16="http://schemas.microsoft.com/office/drawing/2014/main" id="{37D6D588-1815-B615-694D-E3D1BFFA03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2153" name="Rectangle 105">
            <a:extLst>
              <a:ext uri="{FF2B5EF4-FFF2-40B4-BE49-F238E27FC236}">
                <a16:creationId xmlns:a16="http://schemas.microsoft.com/office/drawing/2014/main" id="{463F4605-76FA-6DC5-5C04-3769AA4F273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2880320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Prompts</a:t>
            </a:r>
          </a:p>
          <a:p>
            <a:pPr eaLnBrk="1" hangingPunct="1">
              <a:lnSpc>
                <a:spcPct val="90000"/>
              </a:lnSpc>
            </a:pPr>
            <a:endParaRPr lang="da-DK" dirty="0">
              <a:latin typeface="Libre Caslon Text" panose="00000500000000000000" pitchFamily="2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4AC5633-0EAA-EF7D-00D2-33C478A131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611" t="39500" r="10608" b="12001"/>
          <a:stretch>
            <a:fillRect/>
          </a:stretch>
        </p:blipFill>
        <p:spPr>
          <a:xfrm>
            <a:off x="3597506" y="1967335"/>
            <a:ext cx="8616280" cy="4682234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66C2B1C2-0FF7-7E7D-FF27-53E72909EF2B}"/>
              </a:ext>
            </a:extLst>
          </p:cNvPr>
          <p:cNvSpPr txBox="1"/>
          <p:nvPr/>
        </p:nvSpPr>
        <p:spPr>
          <a:xfrm>
            <a:off x="27030" y="6229950"/>
            <a:ext cx="609414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da-DK" sz="2800" dirty="0">
                <a:latin typeface="Asap Condensed" pitchFamily="2" charset="0"/>
                <a:hlinkClick r:id="rId4"/>
              </a:rPr>
              <a:t>www.behaviormodel.org/</a:t>
            </a:r>
            <a:endParaRPr lang="da-DK" sz="2800" dirty="0">
              <a:latin typeface="Asap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71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" grpId="0" uiExpand="1" build="p" autoUpdateAnimBg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A329A13-9C0A-2FC4-A9FC-4E6074DBF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34F8C0ED-3369-D8BB-04E7-B3EEA8E518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388DCEBA-CCB3-FBBC-80A2-91CAD986FEDF}"/>
              </a:ext>
            </a:extLst>
          </p:cNvPr>
          <p:cNvSpPr txBox="1"/>
          <p:nvPr/>
        </p:nvSpPr>
        <p:spPr>
          <a:xfrm>
            <a:off x="695400" y="565680"/>
            <a:ext cx="77768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Launching RAMP (2014)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1F3B894C-B0DB-D60F-028A-055CC95426B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8352928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sz="3600" b="1" dirty="0" err="1">
                <a:solidFill>
                  <a:srgbClr val="00B050"/>
                </a:solidFill>
                <a:latin typeface="Libre Caslon Text" panose="00000500000000000000" pitchFamily="2" charset="0"/>
              </a:rPr>
              <a:t>R</a:t>
            </a:r>
            <a:r>
              <a:rPr lang="da-DK" dirty="0" err="1">
                <a:solidFill>
                  <a:srgbClr val="00B050"/>
                </a:solidFill>
                <a:latin typeface="Libre Caslon Text" panose="00000500000000000000" pitchFamily="2" charset="0"/>
              </a:rPr>
              <a:t>elatedness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sz="36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Libre Caslon Text" panose="00000500000000000000" pitchFamily="2" charset="0"/>
              </a:rPr>
              <a:t>A</a:t>
            </a:r>
            <a:r>
              <a:rPr lang="da-DK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Libre Caslon Text" panose="00000500000000000000" pitchFamily="2" charset="0"/>
              </a:rPr>
              <a:t>bility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sz="3600" b="1" dirty="0" err="1">
                <a:solidFill>
                  <a:srgbClr val="CC66FF"/>
                </a:solidFill>
                <a:latin typeface="Libre Caslon Text" panose="00000500000000000000" pitchFamily="2" charset="0"/>
              </a:rPr>
              <a:t>M</a:t>
            </a:r>
            <a:r>
              <a:rPr lang="da-DK" dirty="0" err="1">
                <a:solidFill>
                  <a:srgbClr val="CC66FF"/>
                </a:solidFill>
                <a:latin typeface="Libre Caslon Text" panose="00000500000000000000" pitchFamily="2" charset="0"/>
              </a:rPr>
              <a:t>astery</a:t>
            </a:r>
            <a:r>
              <a:rPr lang="da-DK" dirty="0">
                <a:solidFill>
                  <a:srgbClr val="CC99FF"/>
                </a:solidFill>
                <a:latin typeface="Libre Caslon Text" panose="00000500000000000000" pitchFamily="2" charset="0"/>
              </a:rPr>
              <a:t>  </a:t>
            </a:r>
            <a:r>
              <a:rPr lang="da-DK" sz="3600" b="1" dirty="0">
                <a:highlight>
                  <a:srgbClr val="FFFFCC"/>
                </a:highlight>
                <a:latin typeface="Libre Caslon Text" panose="00000500000000000000" pitchFamily="2" charset="0"/>
              </a:rPr>
              <a:t>P</a:t>
            </a:r>
            <a:r>
              <a:rPr lang="da-DK" dirty="0">
                <a:highlight>
                  <a:srgbClr val="FFFFCC"/>
                </a:highlight>
                <a:latin typeface="Libre Caslon Text" panose="00000500000000000000" pitchFamily="2" charset="0"/>
              </a:rPr>
              <a:t>urpose 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3908EF28-F9C7-E23A-7104-366E7BD582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000" t="13814" r="8657" b="61278"/>
          <a:stretch>
            <a:fillRect/>
          </a:stretch>
        </p:blipFill>
        <p:spPr>
          <a:xfrm>
            <a:off x="7968208" y="1905786"/>
            <a:ext cx="4056601" cy="101297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46650956-FA23-77E6-5CDD-C837DF2EDE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969" t="35179" r="9313" b="23750"/>
          <a:stretch>
            <a:fillRect/>
          </a:stretch>
        </p:blipFill>
        <p:spPr>
          <a:xfrm>
            <a:off x="933234" y="3224724"/>
            <a:ext cx="10321701" cy="3282449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BCBC7441-D759-4A73-43FB-81681266F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423" y="2007609"/>
            <a:ext cx="11887322" cy="1251827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spAutoFit/>
          </a:bodyPr>
          <a:lstStyle/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u="sng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Motivate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: 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reward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&gt;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surveillance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 &gt;  </a:t>
            </a:r>
            <a:r>
              <a:rPr lang="da-DK" sz="2400" b="1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self-monitoring</a:t>
            </a:r>
            <a:endParaRPr lang="da-DK" sz="2400" b="1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u="sng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Enable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:      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reduction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 &gt; 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tunneling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 &gt;       </a:t>
            </a:r>
            <a:r>
              <a:rPr lang="da-DK" sz="2400" b="1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tailoring</a:t>
            </a:r>
            <a:endParaRPr lang="da-DK" sz="24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91FBCD5C-DBFF-2C86-61B6-D4591FDFCD4F}"/>
              </a:ext>
            </a:extLst>
          </p:cNvPr>
          <p:cNvSpPr txBox="1"/>
          <p:nvPr/>
        </p:nvSpPr>
        <p:spPr>
          <a:xfrm>
            <a:off x="7357312" y="2314142"/>
            <a:ext cx="16961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400" b="1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SUGGESTION</a:t>
            </a:r>
            <a:endParaRPr lang="da-DK" sz="2400" dirty="0"/>
          </a:p>
        </p:txBody>
      </p:sp>
      <p:sp>
        <p:nvSpPr>
          <p:cNvPr id="6" name="Pil: højre 5">
            <a:extLst>
              <a:ext uri="{FF2B5EF4-FFF2-40B4-BE49-F238E27FC236}">
                <a16:creationId xmlns:a16="http://schemas.microsoft.com/office/drawing/2014/main" id="{4FB7EE2E-81EF-9B7E-9421-C88BE6760349}"/>
              </a:ext>
            </a:extLst>
          </p:cNvPr>
          <p:cNvSpPr/>
          <p:nvPr/>
        </p:nvSpPr>
        <p:spPr>
          <a:xfrm>
            <a:off x="6770992" y="2451406"/>
            <a:ext cx="586320" cy="187139"/>
          </a:xfrm>
          <a:prstGeom prst="rightArrow">
            <a:avLst>
              <a:gd name="adj1" fmla="val 50000"/>
              <a:gd name="adj2" fmla="val 7852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2957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7F3F867-ED43-155F-3794-418C90419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C5395D56-E11A-3DE1-2353-E7A937EC5A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69" t="35179" r="9313" b="23750"/>
          <a:stretch>
            <a:fillRect/>
          </a:stretch>
        </p:blipFill>
        <p:spPr>
          <a:xfrm>
            <a:off x="0" y="2559438"/>
            <a:ext cx="9752911" cy="3101566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19BEAB64-E579-478F-2D91-30C8B858F9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71934EC7-EE97-CDAA-ED49-43CC72EB5055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RAMP contexts</a:t>
            </a:r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4278C87F-322A-B9D1-13F1-AB992AA89516}"/>
              </a:ext>
            </a:extLst>
          </p:cNvPr>
          <p:cNvSpPr/>
          <p:nvPr/>
        </p:nvSpPr>
        <p:spPr>
          <a:xfrm>
            <a:off x="1676452" y="3322745"/>
            <a:ext cx="6219652" cy="1512163"/>
          </a:xfrm>
          <a:prstGeom prst="round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a-DK"/>
          </a:p>
        </p:txBody>
      </p:sp>
      <p:sp>
        <p:nvSpPr>
          <p:cNvPr id="10" name="Rektangel: afrundede hjørner 9">
            <a:extLst>
              <a:ext uri="{FF2B5EF4-FFF2-40B4-BE49-F238E27FC236}">
                <a16:creationId xmlns:a16="http://schemas.microsoft.com/office/drawing/2014/main" id="{B932E06B-2205-2E2D-60E9-731B9A7A0425}"/>
              </a:ext>
            </a:extLst>
          </p:cNvPr>
          <p:cNvSpPr/>
          <p:nvPr/>
        </p:nvSpPr>
        <p:spPr>
          <a:xfrm>
            <a:off x="186717" y="2783901"/>
            <a:ext cx="7709388" cy="2949687"/>
          </a:xfrm>
          <a:prstGeom prst="roundRect">
            <a:avLst/>
          </a:prstGeom>
          <a:solidFill>
            <a:srgbClr val="FFFF00">
              <a:alpha val="29000"/>
            </a:srgbClr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a-DK"/>
          </a:p>
        </p:txBody>
      </p:sp>
      <p:sp>
        <p:nvSpPr>
          <p:cNvPr id="14" name="Rektangel: afrundede hjørner 13">
            <a:extLst>
              <a:ext uri="{FF2B5EF4-FFF2-40B4-BE49-F238E27FC236}">
                <a16:creationId xmlns:a16="http://schemas.microsoft.com/office/drawing/2014/main" id="{4C84B859-BAC1-CEEC-DBB2-61EB952F541C}"/>
              </a:ext>
            </a:extLst>
          </p:cNvPr>
          <p:cNvSpPr/>
          <p:nvPr/>
        </p:nvSpPr>
        <p:spPr>
          <a:xfrm>
            <a:off x="1532339" y="2666754"/>
            <a:ext cx="8030038" cy="4078532"/>
          </a:xfrm>
          <a:prstGeom prst="roundRect">
            <a:avLst/>
          </a:prstGeom>
          <a:solidFill>
            <a:srgbClr val="EE0000">
              <a:alpha val="17000"/>
            </a:srgbClr>
          </a:solidFill>
          <a:ln w="19050">
            <a:solidFill>
              <a:srgbClr val="E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a-DK"/>
          </a:p>
        </p:txBody>
      </p:sp>
      <p:sp>
        <p:nvSpPr>
          <p:cNvPr id="16" name="Rektangel: afrundede hjørner 15">
            <a:extLst>
              <a:ext uri="{FF2B5EF4-FFF2-40B4-BE49-F238E27FC236}">
                <a16:creationId xmlns:a16="http://schemas.microsoft.com/office/drawing/2014/main" id="{076F9AC5-F7CA-462C-CBA4-355D0C935922}"/>
              </a:ext>
            </a:extLst>
          </p:cNvPr>
          <p:cNvSpPr/>
          <p:nvPr/>
        </p:nvSpPr>
        <p:spPr>
          <a:xfrm>
            <a:off x="1532340" y="2687807"/>
            <a:ext cx="6363764" cy="3533796"/>
          </a:xfrm>
          <a:prstGeom prst="roundRect">
            <a:avLst/>
          </a:prstGeom>
          <a:solidFill>
            <a:srgbClr val="92D050">
              <a:alpha val="17000"/>
            </a:srgbClr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a-DK"/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777B8339-BDCA-EBF4-DCA8-1F16A268292C}"/>
              </a:ext>
            </a:extLst>
          </p:cNvPr>
          <p:cNvSpPr txBox="1"/>
          <p:nvPr/>
        </p:nvSpPr>
        <p:spPr>
          <a:xfrm>
            <a:off x="2207568" y="5271924"/>
            <a:ext cx="1454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err="1">
                <a:latin typeface="Asap Condensed" pitchFamily="2" charset="0"/>
              </a:rPr>
              <a:t>Learner</a:t>
            </a:r>
            <a:endParaRPr lang="da-DK" sz="2400" dirty="0">
              <a:latin typeface="Asap Condensed" pitchFamily="2" charset="0"/>
            </a:endParaRP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F48B0BEB-1C09-B65E-072B-DDFB65714F39}"/>
              </a:ext>
            </a:extLst>
          </p:cNvPr>
          <p:cNvSpPr txBox="1"/>
          <p:nvPr/>
        </p:nvSpPr>
        <p:spPr>
          <a:xfrm>
            <a:off x="2207568" y="5796809"/>
            <a:ext cx="1454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latin typeface="Asap Condensed" pitchFamily="2" charset="0"/>
              </a:rPr>
              <a:t>Provider</a:t>
            </a:r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78AA0773-2BF5-4A6D-538B-75DB6136DFF9}"/>
              </a:ext>
            </a:extLst>
          </p:cNvPr>
          <p:cNvSpPr txBox="1"/>
          <p:nvPr/>
        </p:nvSpPr>
        <p:spPr>
          <a:xfrm>
            <a:off x="2207568" y="6283621"/>
            <a:ext cx="2158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latin typeface="Asap Condensed" pitchFamily="2" charset="0"/>
              </a:rPr>
              <a:t>Social </a:t>
            </a:r>
            <a:r>
              <a:rPr lang="da-DK" sz="2400" dirty="0" err="1">
                <a:latin typeface="Asap Condensed" pitchFamily="2" charset="0"/>
              </a:rPr>
              <a:t>world</a:t>
            </a:r>
            <a:endParaRPr lang="da-DK" sz="2400" dirty="0">
              <a:latin typeface="Asap Condensed" pitchFamily="2" charset="0"/>
            </a:endParaRPr>
          </a:p>
        </p:txBody>
      </p:sp>
      <p:sp>
        <p:nvSpPr>
          <p:cNvPr id="12" name="Tekstfelt 2">
            <a:extLst>
              <a:ext uri="{FF2B5EF4-FFF2-40B4-BE49-F238E27FC236}">
                <a16:creationId xmlns:a16="http://schemas.microsoft.com/office/drawing/2014/main" id="{93F3454F-3360-C487-5286-1814B38DB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7765" y="2677849"/>
            <a:ext cx="2279494" cy="4067982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spAutoFit/>
          </a:bodyPr>
          <a:lstStyle/>
          <a:p>
            <a:pPr marL="179387">
              <a:spcBef>
                <a:spcPts val="600"/>
              </a:spcBef>
            </a:pPr>
            <a:r>
              <a:rPr lang="da-DK" sz="2400" b="1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Contexts</a:t>
            </a:r>
            <a:endParaRPr lang="da-DK" sz="2400" b="1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Learning Content</a:t>
            </a: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Learner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engagement</a:t>
            </a: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Institutional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setting</a:t>
            </a:r>
            <a:endParaRPr lang="da-DK" sz="24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Social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environment</a:t>
            </a:r>
            <a:endParaRPr lang="da-DK" sz="24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6346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4" grpId="0" animBg="1"/>
      <p:bldP spid="16" grpId="0" animBg="1"/>
      <p:bldP spid="19" grpId="0"/>
      <p:bldP spid="20" grpId="0"/>
      <p:bldP spid="21" grpId="0"/>
      <p:bldP spid="12" grpId="0" uiExpand="1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9846698-48C1-5AA0-4204-778CFE12F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77CBC293-F6DE-E933-4DB8-4DFB2C1E5C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DB4179AF-FE5C-0223-964B-016C14E974C6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PERSUADE (2025) </a:t>
            </a:r>
            <a:r>
              <a:rPr lang="en-US" sz="4800" kern="0" noProof="0" dirty="0">
                <a:latin typeface="Libre Caslon Display" panose="00000500000000000000" pitchFamily="2" charset="0"/>
              </a:rPr>
              <a:t> </a:t>
            </a: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744321B1-59B8-4063-3662-29EE39E47A0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10297144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New model and </a:t>
            </a:r>
            <a:r>
              <a:rPr lang="da-DK" dirty="0" err="1">
                <a:latin typeface="Libre Caslon Text" panose="00000500000000000000" pitchFamily="2" charset="0"/>
              </a:rPr>
              <a:t>focus</a:t>
            </a:r>
            <a:r>
              <a:rPr lang="da-DK" dirty="0">
                <a:latin typeface="Libre Caslon Text" panose="00000500000000000000" pitchFamily="2" charset="0"/>
              </a:rPr>
              <a:t>: to </a:t>
            </a:r>
            <a:r>
              <a:rPr lang="da-DK" dirty="0" err="1">
                <a:latin typeface="Libre Caslon Text" panose="00000500000000000000" pitchFamily="2" charset="0"/>
              </a:rPr>
              <a:t>train</a:t>
            </a:r>
            <a:r>
              <a:rPr lang="da-DK" dirty="0">
                <a:latin typeface="Libre Caslon Text" panose="00000500000000000000" pitchFamily="2" charset="0"/>
              </a:rPr>
              <a:t>-the-</a:t>
            </a:r>
            <a:r>
              <a:rPr lang="da-DK" dirty="0" err="1">
                <a:latin typeface="Libre Caslon Text" panose="00000500000000000000" pitchFamily="2" charset="0"/>
              </a:rPr>
              <a:t>trainers</a:t>
            </a:r>
            <a:endParaRPr lang="da-DK" dirty="0">
              <a:latin typeface="Libre Caslon Text" panose="00000500000000000000" pitchFamily="2" charset="0"/>
            </a:endParaRPr>
          </a:p>
        </p:txBody>
      </p:sp>
      <p:sp>
        <p:nvSpPr>
          <p:cNvPr id="2" name="Tekstfelt 2">
            <a:extLst>
              <a:ext uri="{FF2B5EF4-FFF2-40B4-BE49-F238E27FC236}">
                <a16:creationId xmlns:a16="http://schemas.microsoft.com/office/drawing/2014/main" id="{93F3454F-3360-C487-5286-1814B38DB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1870026"/>
            <a:ext cx="10801200" cy="4987974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300"/>
              </a:spcAft>
              <a:buNone/>
            </a:pPr>
            <a:r>
              <a:rPr lang="en-US" sz="2200" u="none" strike="noStrike" kern="100" dirty="0">
                <a:effectLst/>
                <a:latin typeface="Asap Condensed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da-DK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  <a:buNone/>
              <a:tabLst>
                <a:tab pos="2159000" algn="l"/>
              </a:tabLst>
            </a:pPr>
            <a:r>
              <a:rPr lang="en-US" sz="2200" b="1" kern="100" dirty="0">
                <a:effectLst/>
                <a:latin typeface="Asap Condensed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       </a:t>
            </a:r>
            <a:endParaRPr lang="da-DK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6527A5B7-AF6E-F5DB-DC53-AFD9E94C13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957175"/>
              </p:ext>
            </p:extLst>
          </p:nvPr>
        </p:nvGraphicFramePr>
        <p:xfrm>
          <a:off x="1631504" y="1862965"/>
          <a:ext cx="8352928" cy="4995035"/>
        </p:xfrm>
        <a:graphic>
          <a:graphicData uri="http://schemas.openxmlformats.org/drawingml/2006/table">
            <a:tbl>
              <a:tblPr firstRow="1"/>
              <a:tblGrid>
                <a:gridCol w="1795853">
                  <a:extLst>
                    <a:ext uri="{9D8B030D-6E8A-4147-A177-3AD203B41FA5}">
                      <a16:colId xmlns:a16="http://schemas.microsoft.com/office/drawing/2014/main" val="946127023"/>
                    </a:ext>
                  </a:extLst>
                </a:gridCol>
                <a:gridCol w="6557075">
                  <a:extLst>
                    <a:ext uri="{9D8B030D-6E8A-4147-A177-3AD203B41FA5}">
                      <a16:colId xmlns:a16="http://schemas.microsoft.com/office/drawing/2014/main" val="634408929"/>
                    </a:ext>
                  </a:extLst>
                </a:gridCol>
              </a:tblGrid>
              <a:tr h="9852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n-US" sz="2400" u="none" strike="noStrike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300"/>
                        </a:spcAft>
                        <a:buNone/>
                        <a:tabLst>
                          <a:tab pos="2595563" algn="l"/>
                        </a:tabLst>
                      </a:pPr>
                      <a:r>
                        <a:rPr lang="en-US" sz="24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en-US" sz="28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PERSUADE</a:t>
                      </a:r>
                      <a:endParaRPr lang="da-DK" sz="28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300"/>
                        </a:spcAft>
                        <a:buNone/>
                        <a:tabLst>
                          <a:tab pos="2595563" algn="l"/>
                        </a:tabLst>
                      </a:pPr>
                      <a:r>
                        <a:rPr lang="en-US" sz="28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     Acronym	Core concern </a:t>
                      </a:r>
                      <a:endParaRPr lang="da-DK" sz="28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077472"/>
                  </a:ext>
                </a:extLst>
              </a:tr>
              <a:tr h="58118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n-US" sz="2400" b="1" kern="100" dirty="0" err="1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Lear­ne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+mj-lt"/>
                        <a:buAutoNum type="arabicParenBoth"/>
                        <a:tabLst>
                          <a:tab pos="2595563" algn="l"/>
                          <a:tab pos="4572000" algn="l"/>
                        </a:tabLst>
                      </a:pPr>
                      <a:r>
                        <a:rPr lang="en-US" sz="28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P</a:t>
                      </a:r>
                      <a:r>
                        <a:rPr lang="en-US" sz="28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urpose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2400" i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engagement</a:t>
                      </a:r>
                      <a:r>
                        <a:rPr lang="en-US" sz="2400" u="sng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appeal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656303"/>
                  </a:ext>
                </a:extLst>
              </a:tr>
              <a:tr h="453237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+mj-lt"/>
                        <a:buNone/>
                        <a:tabLst>
                          <a:tab pos="2595563" algn="l"/>
                          <a:tab pos="4572000" algn="l"/>
                        </a:tabLst>
                      </a:pPr>
                      <a:r>
                        <a:rPr lang="en-US" sz="28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(2) E</a:t>
                      </a:r>
                      <a:r>
                        <a:rPr lang="en-US" sz="28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xpectation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2400" i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ethical</a:t>
                      </a:r>
                      <a:r>
                        <a:rPr lang="en-US" sz="2400" i="1" u="sng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credibility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0785736"/>
                  </a:ext>
                </a:extLst>
              </a:tr>
              <a:tr h="453237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n-US" sz="24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Design for 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n-US" sz="24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Persuasive 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n-US" sz="24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lear­ning 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+mj-lt"/>
                        <a:buNone/>
                        <a:tabLst>
                          <a:tab pos="2595563" algn="l"/>
                          <a:tab pos="4572000" algn="l"/>
                        </a:tabLst>
                      </a:pPr>
                      <a:r>
                        <a:rPr lang="en-US" sz="28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(3) R</a:t>
                      </a:r>
                      <a:r>
                        <a:rPr lang="en-US" sz="28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esearch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2400" i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evidence	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theory 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4122663"/>
                  </a:ext>
                </a:extLst>
              </a:tr>
              <a:tr h="581186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+mj-lt"/>
                        <a:buNone/>
                        <a:tabLst>
                          <a:tab pos="2595563" algn="l"/>
                          <a:tab pos="4572000" algn="l"/>
                        </a:tabLst>
                      </a:pPr>
                      <a:r>
                        <a:rPr lang="en-US" sz="28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(4) S</a:t>
                      </a:r>
                      <a:r>
                        <a:rPr lang="en-US" sz="28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ystem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2400" i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empowering	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content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5690332"/>
                  </a:ext>
                </a:extLst>
              </a:tr>
              <a:tr h="453237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+mj-lt"/>
                        <a:buNone/>
                        <a:tabLst>
                          <a:tab pos="2595563" algn="l"/>
                          <a:tab pos="4572000" algn="l"/>
                        </a:tabLst>
                      </a:pPr>
                      <a:r>
                        <a:rPr lang="en-US" sz="28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(5) U</a:t>
                      </a:r>
                      <a:r>
                        <a:rPr lang="en-US" sz="28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sers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2400" i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effective 	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feedback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537002"/>
                  </a:ext>
                </a:extLst>
              </a:tr>
              <a:tr h="453237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+mj-lt"/>
                        <a:buNone/>
                        <a:tabLst>
                          <a:tab pos="2595563" algn="l"/>
                          <a:tab pos="4572000" algn="l"/>
                        </a:tabLst>
                      </a:pPr>
                      <a:r>
                        <a:rPr lang="en-US" sz="28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(6) A</a:t>
                      </a:r>
                      <a:r>
                        <a:rPr lang="en-US" sz="28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ssessment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2400" i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efficient</a:t>
                      </a:r>
                      <a:r>
                        <a:rPr lang="en-US" sz="2400" i="1" u="sng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tracking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090715"/>
                  </a:ext>
                </a:extLst>
              </a:tr>
              <a:tr h="45323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n-US" sz="24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Trai­ning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n-US" sz="24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+mj-lt"/>
                        <a:buNone/>
                        <a:tabLst>
                          <a:tab pos="2595563" algn="l"/>
                          <a:tab pos="3725863" algn="l"/>
                        </a:tabLst>
                      </a:pPr>
                      <a:r>
                        <a:rPr lang="en-US" sz="28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(7) D</a:t>
                      </a:r>
                      <a:r>
                        <a:rPr lang="en-US" sz="28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emonstration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2400" i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education 	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facilitators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271958"/>
                  </a:ext>
                </a:extLst>
              </a:tr>
              <a:tr h="581186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+mj-lt"/>
                        <a:buNone/>
                        <a:tabLst>
                          <a:tab pos="2595563" algn="l"/>
                          <a:tab pos="3725863" algn="l"/>
                        </a:tabLst>
                      </a:pPr>
                      <a:r>
                        <a:rPr lang="en-US" sz="2800" b="1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(8) E</a:t>
                      </a:r>
                      <a:r>
                        <a:rPr lang="en-US" sz="28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valuation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2400" i="1" u="none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expansion	</a:t>
                      </a:r>
                      <a:r>
                        <a:rPr lang="en-US" sz="2400" kern="100" dirty="0">
                          <a:effectLst/>
                          <a:latin typeface="Asap Condensed" pitchFamily="2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development</a:t>
                      </a:r>
                      <a:endParaRPr lang="da-DK" sz="2400" kern="100" dirty="0">
                        <a:effectLst/>
                        <a:latin typeface="Asap Condensed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42" marR="3984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6360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482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C0E998B-6E64-FCA1-CE1D-C7483D615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D3B5A67B-8B64-CAD7-C844-C815F1ACE6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78C77E93-9E38-D38A-3AA5-8E62D73FEEE2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PERSUADE (2025) </a:t>
            </a:r>
            <a:r>
              <a:rPr lang="en-US" sz="4800" kern="0" noProof="0" dirty="0">
                <a:latin typeface="Libre Caslon Display" panose="00000500000000000000" pitchFamily="2" charset="0"/>
              </a:rPr>
              <a:t> </a:t>
            </a: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099A9B14-4514-0539-322C-3B4ED49E6E8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10297144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Full model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03DA625-ABAE-AB67-A035-506BB6E963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07" t="32150" r="15218" b="29000"/>
          <a:stretch>
            <a:fillRect/>
          </a:stretch>
        </p:blipFill>
        <p:spPr>
          <a:xfrm>
            <a:off x="173435" y="1886661"/>
            <a:ext cx="11841299" cy="476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7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C23725A-ADCD-B82C-395F-D09826412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40D5AFF3-B9A5-6DC2-0790-60E27EB3E6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07" t="32150" r="15218" b="29000"/>
          <a:stretch>
            <a:fillRect/>
          </a:stretch>
        </p:blipFill>
        <p:spPr>
          <a:xfrm>
            <a:off x="7248128" y="2056191"/>
            <a:ext cx="4799856" cy="1930377"/>
          </a:xfrm>
          <a:prstGeom prst="rect">
            <a:avLst/>
          </a:prstGeom>
        </p:spPr>
      </p:pic>
      <p:pic>
        <p:nvPicPr>
          <p:cNvPr id="17" name="Billede 16" descr="Et billede, der indeholder tekst, skærmbillede, software, computer&#10;&#10;AI-genereret indhold kan være ukorrekt.">
            <a:extLst>
              <a:ext uri="{FF2B5EF4-FFF2-40B4-BE49-F238E27FC236}">
                <a16:creationId xmlns:a16="http://schemas.microsoft.com/office/drawing/2014/main" id="{BDD05EDF-AFA2-ECC0-4A92-65A6EA4843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08" t="39440" r="39650" b="51442"/>
          <a:stretch>
            <a:fillRect/>
          </a:stretch>
        </p:blipFill>
        <p:spPr bwMode="auto">
          <a:xfrm>
            <a:off x="263352" y="4378911"/>
            <a:ext cx="7564035" cy="11390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Billede 14" descr="Et billede, der indeholder tekst, skærmbillede, software, computer&#10;&#10;AI-genereret indhold kan være ukorrekt.">
            <a:extLst>
              <a:ext uri="{FF2B5EF4-FFF2-40B4-BE49-F238E27FC236}">
                <a16:creationId xmlns:a16="http://schemas.microsoft.com/office/drawing/2014/main" id="{FA6E65C1-B2CD-1D72-9479-72651DE27F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135" t="39440" r="18693" b="51442"/>
          <a:stretch>
            <a:fillRect/>
          </a:stretch>
        </p:blipFill>
        <p:spPr bwMode="auto">
          <a:xfrm>
            <a:off x="8096632" y="4374562"/>
            <a:ext cx="3832016" cy="11390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65142268-CFB9-A903-AE72-DD85336961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E5417B41-4750-117E-4536-6D1A242EFB9F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b="1" kern="0" dirty="0">
                <a:latin typeface="Libre Caslon Display" panose="00000500000000000000" pitchFamily="2" charset="0"/>
              </a:rPr>
              <a:t>Learner ethics</a:t>
            </a:r>
            <a:endParaRPr lang="en-US" sz="4800" b="1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5B78CC96-DAF0-7488-4A7A-B93D7C4C114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6408712" cy="121765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Exams</a:t>
            </a:r>
            <a:r>
              <a:rPr lang="da-DK" dirty="0">
                <a:latin typeface="Libre Caslon Text" panose="00000500000000000000" pitchFamily="2" charset="0"/>
              </a:rPr>
              <a:t>, </a:t>
            </a:r>
            <a:r>
              <a:rPr lang="da-DK" dirty="0" err="1">
                <a:latin typeface="Libre Caslon Text" panose="00000500000000000000" pitchFamily="2" charset="0"/>
              </a:rPr>
              <a:t>deceptive</a:t>
            </a:r>
            <a:r>
              <a:rPr lang="da-DK" dirty="0">
                <a:latin typeface="Libre Caslon Text" panose="00000500000000000000" pitchFamily="2" charset="0"/>
              </a:rPr>
              <a:t> marketing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Engage</a:t>
            </a:r>
            <a:r>
              <a:rPr lang="da-DK" dirty="0">
                <a:latin typeface="Libre Caslon Text" panose="00000500000000000000" pitchFamily="2" charset="0"/>
              </a:rPr>
              <a:t>, true </a:t>
            </a:r>
            <a:r>
              <a:rPr lang="da-DK" dirty="0" err="1">
                <a:latin typeface="Libre Caslon Text" panose="00000500000000000000" pitchFamily="2" charset="0"/>
              </a:rPr>
              <a:t>testimonials</a:t>
            </a:r>
            <a:endParaRPr lang="da-DK" dirty="0">
              <a:latin typeface="Libre Caslon Text" panose="00000500000000000000" pitchFamily="2" charset="0"/>
            </a:endParaRPr>
          </a:p>
          <a:p>
            <a:pPr eaLnBrk="1" hangingPunct="1">
              <a:lnSpc>
                <a:spcPct val="90000"/>
              </a:lnSpc>
            </a:pPr>
            <a:endParaRPr lang="da-DK" dirty="0">
              <a:latin typeface="Libre Caslon Text" panose="00000500000000000000" pitchFamily="2" charset="0"/>
            </a:endParaRPr>
          </a:p>
        </p:txBody>
      </p:sp>
      <p:sp>
        <p:nvSpPr>
          <p:cNvPr id="18" name="Billedforklaring: bøjet streg 17">
            <a:extLst>
              <a:ext uri="{FF2B5EF4-FFF2-40B4-BE49-F238E27FC236}">
                <a16:creationId xmlns:a16="http://schemas.microsoft.com/office/drawing/2014/main" id="{82615955-8955-892C-0DDD-7B36D0DFA4C8}"/>
              </a:ext>
            </a:extLst>
          </p:cNvPr>
          <p:cNvSpPr/>
          <p:nvPr/>
        </p:nvSpPr>
        <p:spPr>
          <a:xfrm>
            <a:off x="10469643" y="2444185"/>
            <a:ext cx="1386997" cy="470134"/>
          </a:xfrm>
          <a:prstGeom prst="borderCallout2">
            <a:avLst>
              <a:gd name="adj1" fmla="val 103785"/>
              <a:gd name="adj2" fmla="val 64372"/>
              <a:gd name="adj3" fmla="val 168147"/>
              <a:gd name="adj4" fmla="val 93791"/>
              <a:gd name="adj5" fmla="val 436580"/>
              <a:gd name="adj6" fmla="val -13555"/>
            </a:avLst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Billedforklaring: bøjet streg 18">
            <a:extLst>
              <a:ext uri="{FF2B5EF4-FFF2-40B4-BE49-F238E27FC236}">
                <a16:creationId xmlns:a16="http://schemas.microsoft.com/office/drawing/2014/main" id="{C5B98E86-5925-1867-D1F5-715BFD4F9E56}"/>
              </a:ext>
            </a:extLst>
          </p:cNvPr>
          <p:cNvSpPr/>
          <p:nvPr/>
        </p:nvSpPr>
        <p:spPr>
          <a:xfrm>
            <a:off x="7985974" y="2444185"/>
            <a:ext cx="2483669" cy="470134"/>
          </a:xfrm>
          <a:prstGeom prst="borderCallout2">
            <a:avLst>
              <a:gd name="adj1" fmla="val 18750"/>
              <a:gd name="adj2" fmla="val -8333"/>
              <a:gd name="adj3" fmla="val 16973"/>
              <a:gd name="adj4" fmla="val -37933"/>
              <a:gd name="adj5" fmla="val 424442"/>
              <a:gd name="adj6" fmla="val -38420"/>
            </a:avLst>
          </a:prstGeom>
          <a:noFill/>
          <a:ln w="57150">
            <a:solidFill>
              <a:srgbClr val="CC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464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utoUpdateAnimBg="0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5B9E176-9B49-7228-9036-85D3A1022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EDABA363-A600-FAF5-D0A5-B324EBAB3B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31" t="15350" r="8657" b="9298"/>
          <a:stretch>
            <a:fillRect/>
          </a:stretch>
        </p:blipFill>
        <p:spPr>
          <a:xfrm>
            <a:off x="0" y="1862902"/>
            <a:ext cx="9336360" cy="4785812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0B70D846-C9EE-E13D-DA49-9321D0F0EB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7119CAE4-D77E-CBB2-B9FC-3F437355D442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b="1" kern="0" dirty="0">
                <a:latin typeface="Libre Caslon Display" panose="00000500000000000000" pitchFamily="2" charset="0"/>
              </a:rPr>
              <a:t>Learner ethics</a:t>
            </a:r>
            <a:endParaRPr lang="en-US" sz="4800" b="1" kern="0" noProof="0" dirty="0">
              <a:latin typeface="Libre Caslon Display" panose="00000500000000000000" pitchFamily="2" charset="0"/>
            </a:endParaRPr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D3FF0C31-CE8E-E701-5270-A8BDE1171C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07" t="57892" r="71186" b="16141"/>
          <a:stretch>
            <a:fillRect/>
          </a:stretch>
        </p:blipFill>
        <p:spPr>
          <a:xfrm>
            <a:off x="246934" y="2435707"/>
            <a:ext cx="2787831" cy="1780814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343DFC12-C109-E88B-4B7E-29902C76B0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63" t="25855" r="65094" b="44745"/>
          <a:stretch>
            <a:fillRect/>
          </a:stretch>
        </p:blipFill>
        <p:spPr>
          <a:xfrm>
            <a:off x="1352429" y="3155070"/>
            <a:ext cx="5580494" cy="3324549"/>
          </a:xfrm>
          <a:prstGeom prst="rect">
            <a:avLst/>
          </a:prstGeom>
        </p:spPr>
      </p:pic>
      <p:pic>
        <p:nvPicPr>
          <p:cNvPr id="25" name="Billede 24">
            <a:extLst>
              <a:ext uri="{FF2B5EF4-FFF2-40B4-BE49-F238E27FC236}">
                <a16:creationId xmlns:a16="http://schemas.microsoft.com/office/drawing/2014/main" id="{DA264833-1D47-FF0F-0DA0-E14B2E44A7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525" t="66676" r="40161" b="9175"/>
          <a:stretch>
            <a:fillRect/>
          </a:stretch>
        </p:blipFill>
        <p:spPr>
          <a:xfrm>
            <a:off x="5951984" y="1961948"/>
            <a:ext cx="2777617" cy="1656184"/>
          </a:xfrm>
          <a:prstGeom prst="rect">
            <a:avLst/>
          </a:prstGeom>
        </p:spPr>
      </p:pic>
      <p:pic>
        <p:nvPicPr>
          <p:cNvPr id="26" name="Billede 25">
            <a:extLst>
              <a:ext uri="{FF2B5EF4-FFF2-40B4-BE49-F238E27FC236}">
                <a16:creationId xmlns:a16="http://schemas.microsoft.com/office/drawing/2014/main" id="{54F729B2-775E-4FD5-92EA-CA1F575D9D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993" t="26262" r="36476" b="37041"/>
          <a:stretch>
            <a:fillRect/>
          </a:stretch>
        </p:blipFill>
        <p:spPr>
          <a:xfrm>
            <a:off x="6902929" y="2517166"/>
            <a:ext cx="5438460" cy="422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96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A73BCE8-2E19-BAEA-7691-39BEB1C86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D90FD73-6601-CFBA-CC67-E62A3B6073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07" t="32150" r="15218" b="29000"/>
          <a:stretch>
            <a:fillRect/>
          </a:stretch>
        </p:blipFill>
        <p:spPr>
          <a:xfrm>
            <a:off x="7248128" y="2056191"/>
            <a:ext cx="4799856" cy="1930377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329BF64A-DE9B-BF73-9E19-68AD81718C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E84AC712-EC0F-ACEC-E6C7-96B1C210AC9E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b="1" kern="0" dirty="0">
                <a:latin typeface="Libre Caslon Display" panose="00000500000000000000" pitchFamily="2" charset="0"/>
              </a:rPr>
              <a:t>Design for learning</a:t>
            </a:r>
            <a:endParaRPr lang="en-US" sz="4800" b="1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1486C5CC-1B39-8437-E0B6-01BAD814DB6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399" y="2412551"/>
            <a:ext cx="8784977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2008-, </a:t>
            </a:r>
            <a:r>
              <a:rPr lang="da-DK" dirty="0" err="1">
                <a:latin typeface="Libre Caslon Text" panose="00000500000000000000" pitchFamily="2" charset="0"/>
              </a:rPr>
              <a:t>EuroPLOT</a:t>
            </a:r>
            <a:r>
              <a:rPr lang="da-DK" dirty="0">
                <a:latin typeface="Libre Caslon Text" panose="00000500000000000000" pitchFamily="2" charset="0"/>
              </a:rPr>
              <a:t> 2010-13, Nida 2023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Empover</a:t>
            </a:r>
            <a:r>
              <a:rPr lang="da-DK" dirty="0">
                <a:latin typeface="Libre Caslon Text" panose="00000500000000000000" pitchFamily="2" charset="0"/>
              </a:rPr>
              <a:t>: </a:t>
            </a:r>
            <a:r>
              <a:rPr lang="da-DK" dirty="0" err="1">
                <a:latin typeface="Libre Caslon Text" panose="00000500000000000000" pitchFamily="2" charset="0"/>
              </a:rPr>
              <a:t>Adapted</a:t>
            </a:r>
            <a:r>
              <a:rPr lang="da-DK" dirty="0">
                <a:latin typeface="Libre Caslon Text" panose="00000500000000000000" pitchFamily="2" charset="0"/>
              </a:rPr>
              <a:t> to learning tasks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Effective</a:t>
            </a:r>
            <a:r>
              <a:rPr lang="da-DK" dirty="0">
                <a:latin typeface="Libre Caslon Text" panose="00000500000000000000" pitchFamily="2" charset="0"/>
              </a:rPr>
              <a:t>: Feedback on practice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Efficienct</a:t>
            </a:r>
            <a:r>
              <a:rPr lang="da-DK" dirty="0">
                <a:latin typeface="Libre Caslon Text" panose="00000500000000000000" pitchFamily="2" charset="0"/>
              </a:rPr>
              <a:t>: Performance </a:t>
            </a:r>
            <a:r>
              <a:rPr lang="da-DK" dirty="0" err="1">
                <a:latin typeface="Libre Caslon Text" panose="00000500000000000000" pitchFamily="2" charset="0"/>
              </a:rPr>
              <a:t>tracking</a:t>
            </a:r>
            <a:r>
              <a:rPr lang="da-DK" dirty="0">
                <a:latin typeface="Libre Caslon Text" panose="00000500000000000000" pitchFamily="2" charset="0"/>
              </a:rPr>
              <a:t> for </a:t>
            </a:r>
            <a:r>
              <a:rPr lang="da-DK" dirty="0" err="1">
                <a:latin typeface="Libre Caslon Text" panose="00000500000000000000" pitchFamily="2" charset="0"/>
              </a:rPr>
              <a:t>assessment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</a:p>
        </p:txBody>
      </p:sp>
      <p:pic>
        <p:nvPicPr>
          <p:cNvPr id="12" name="Billede 11" descr="Et billede, der indeholder tekst, skærmbillede, software, computer&#10;&#10;AI-genereret indhold kan være ukorrekt.">
            <a:extLst>
              <a:ext uri="{FF2B5EF4-FFF2-40B4-BE49-F238E27FC236}">
                <a16:creationId xmlns:a16="http://schemas.microsoft.com/office/drawing/2014/main" id="{F9D38E97-B8AD-CE24-8F2D-90CA885A50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969" t="47688" r="15527" b="32034"/>
          <a:stretch>
            <a:fillRect/>
          </a:stretch>
        </p:blipFill>
        <p:spPr bwMode="auto">
          <a:xfrm>
            <a:off x="7821248" y="4447847"/>
            <a:ext cx="4248472" cy="23925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Billede 12" descr="Et billede, der indeholder tekst, skærmbillede, software, computer&#10;&#10;AI-genereret indhold kan være ukorrekt.">
            <a:extLst>
              <a:ext uri="{FF2B5EF4-FFF2-40B4-BE49-F238E27FC236}">
                <a16:creationId xmlns:a16="http://schemas.microsoft.com/office/drawing/2014/main" id="{1E9B4753-C1F5-6E41-5889-E5C40035FD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056" t="47688" r="37394" b="32034"/>
          <a:stretch>
            <a:fillRect/>
          </a:stretch>
        </p:blipFill>
        <p:spPr bwMode="auto">
          <a:xfrm>
            <a:off x="108401" y="4429044"/>
            <a:ext cx="7655496" cy="23925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Billedforklaring: bøjet streg 3">
            <a:extLst>
              <a:ext uri="{FF2B5EF4-FFF2-40B4-BE49-F238E27FC236}">
                <a16:creationId xmlns:a16="http://schemas.microsoft.com/office/drawing/2014/main" id="{DE2F7155-906F-0E13-32A6-C3375B52E435}"/>
              </a:ext>
            </a:extLst>
          </p:cNvPr>
          <p:cNvSpPr/>
          <p:nvPr/>
        </p:nvSpPr>
        <p:spPr>
          <a:xfrm>
            <a:off x="7968208" y="2792344"/>
            <a:ext cx="2592288" cy="852680"/>
          </a:xfrm>
          <a:prstGeom prst="borderCallout2">
            <a:avLst>
              <a:gd name="adj1" fmla="val 95517"/>
              <a:gd name="adj2" fmla="val 61604"/>
              <a:gd name="adj3" fmla="val 180739"/>
              <a:gd name="adj4" fmla="val 61675"/>
              <a:gd name="adj5" fmla="val 197941"/>
              <a:gd name="adj6" fmla="val -16029"/>
            </a:avLst>
          </a:prstGeom>
          <a:noFill/>
          <a:ln w="57150">
            <a:solidFill>
              <a:srgbClr val="CC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Billedforklaring: bøjet streg 5">
            <a:extLst>
              <a:ext uri="{FF2B5EF4-FFF2-40B4-BE49-F238E27FC236}">
                <a16:creationId xmlns:a16="http://schemas.microsoft.com/office/drawing/2014/main" id="{8916B738-A180-82B8-42D5-27E886E79DF3}"/>
              </a:ext>
            </a:extLst>
          </p:cNvPr>
          <p:cNvSpPr/>
          <p:nvPr/>
        </p:nvSpPr>
        <p:spPr>
          <a:xfrm>
            <a:off x="10560496" y="2782844"/>
            <a:ext cx="1296144" cy="852680"/>
          </a:xfrm>
          <a:prstGeom prst="borderCallout2">
            <a:avLst>
              <a:gd name="adj1" fmla="val 95580"/>
              <a:gd name="adj2" fmla="val 53844"/>
              <a:gd name="adj3" fmla="val 171346"/>
              <a:gd name="adj4" fmla="val 61655"/>
              <a:gd name="adj5" fmla="val 208094"/>
              <a:gd name="adj6" fmla="val 9490"/>
            </a:avLst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433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utoUpdateAnimBg="0"/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8F6D554-E3CE-3B53-5A35-9D91A9351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E5E54FB7-36C6-BD63-BC0A-EC2E7E2A92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0" y="-18437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73B88F0B-70ED-B14E-0F47-077A561B8A77}"/>
              </a:ext>
            </a:extLst>
          </p:cNvPr>
          <p:cNvSpPr txBox="1"/>
          <p:nvPr/>
        </p:nvSpPr>
        <p:spPr>
          <a:xfrm>
            <a:off x="697217" y="501077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Learn by doing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29273C51-162F-451A-761E-D169217757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94" t="43700" r="42849" b="14300"/>
          <a:stretch/>
        </p:blipFill>
        <p:spPr>
          <a:xfrm>
            <a:off x="5087888" y="2287165"/>
            <a:ext cx="6912768" cy="407251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8EBE489B-E4C0-2D94-482F-630D9329E08C}"/>
              </a:ext>
            </a:extLst>
          </p:cNvPr>
          <p:cNvSpPr txBox="1"/>
          <p:nvPr/>
        </p:nvSpPr>
        <p:spPr>
          <a:xfrm>
            <a:off x="6096001" y="6169822"/>
            <a:ext cx="49685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buNone/>
            </a:pPr>
            <a:r>
              <a:rPr lang="da-DK" sz="2800" dirty="0">
                <a:latin typeface="Libre Caslon Text" panose="00000500000000000000" pitchFamily="2" charset="0"/>
                <a:hlinkClick r:id="rId4"/>
              </a:rPr>
              <a:t>https://global-learning.org/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</a:p>
        </p:txBody>
      </p:sp>
      <p:sp>
        <p:nvSpPr>
          <p:cNvPr id="2" name="Rectangle 105">
            <a:extLst>
              <a:ext uri="{FF2B5EF4-FFF2-40B4-BE49-F238E27FC236}">
                <a16:creationId xmlns:a16="http://schemas.microsoft.com/office/drawing/2014/main" id="{E482219C-3A91-47BF-6325-A3C95DE70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464" y="2412551"/>
            <a:ext cx="3978375" cy="362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da-DK" dirty="0">
                <a:latin typeface="Libre Caslon Text" panose="00000500000000000000" pitchFamily="2" charset="0"/>
              </a:rPr>
              <a:t>One </a:t>
            </a:r>
            <a:r>
              <a:rPr lang="da-DK" dirty="0" err="1">
                <a:latin typeface="Libre Caslon Text" panose="00000500000000000000" pitchFamily="2" charset="0"/>
              </a:rPr>
              <a:t>minute</a:t>
            </a:r>
            <a:r>
              <a:rPr lang="da-DK" dirty="0">
                <a:latin typeface="Libre Caslon Text" panose="00000500000000000000" pitchFamily="2" charset="0"/>
              </a:rPr>
              <a:t> video on </a:t>
            </a:r>
            <a:r>
              <a:rPr lang="da-DK" dirty="0" err="1">
                <a:latin typeface="Libre Caslon Text" panose="00000500000000000000" pitchFamily="2" charset="0"/>
              </a:rPr>
              <a:t>enquiry</a:t>
            </a:r>
            <a:r>
              <a:rPr lang="da-DK" dirty="0">
                <a:latin typeface="Libre Caslon Text" panose="00000500000000000000" pitchFamily="2" charset="0"/>
              </a:rPr>
              <a:t> and practice</a:t>
            </a:r>
          </a:p>
          <a:p>
            <a:pPr eaLnBrk="1" hangingPunct="1"/>
            <a:r>
              <a:rPr lang="da-DK" dirty="0">
                <a:latin typeface="Libre Caslon Text" panose="00000500000000000000" pitchFamily="2" charset="0"/>
              </a:rPr>
              <a:t>Learning Objects (in </a:t>
            </a:r>
            <a:r>
              <a:rPr lang="da-DK" dirty="0" err="1">
                <a:latin typeface="Libre Caslon Text" panose="00000500000000000000" pitchFamily="2" charset="0"/>
              </a:rPr>
              <a:t>Moodle</a:t>
            </a:r>
            <a:r>
              <a:rPr lang="da-DK" dirty="0">
                <a:latin typeface="Libre Caslon Text" panose="00000500000000000000" pitchFamily="2" charset="0"/>
              </a:rPr>
              <a:t>) </a:t>
            </a:r>
            <a:r>
              <a:rPr lang="da-DK" dirty="0">
                <a:latin typeface="Libre Caslon Text" panose="00000500000000000000" pitchFamily="2" charset="0"/>
                <a:sym typeface="Wingdings" panose="05000000000000000000" pitchFamily="2" charset="2"/>
              </a:rPr>
              <a:t> Interactive learning </a:t>
            </a:r>
            <a:r>
              <a:rPr lang="da-DK" dirty="0" err="1">
                <a:latin typeface="Libre Caslon Text" panose="00000500000000000000" pitchFamily="2" charset="0"/>
                <a:sym typeface="Wingdings" panose="05000000000000000000" pitchFamily="2" charset="2"/>
              </a:rPr>
              <a:t>environment</a:t>
            </a:r>
            <a:r>
              <a:rPr lang="da-DK" dirty="0">
                <a:latin typeface="Libre Caslon Text" panose="00000500000000000000" pitchFamily="2" charset="0"/>
                <a:sym typeface="Wingdings" panose="05000000000000000000" pitchFamily="2" charset="2"/>
              </a:rPr>
              <a:t> (</a:t>
            </a:r>
            <a:r>
              <a:rPr lang="da-DK" dirty="0" err="1">
                <a:latin typeface="Libre Caslon Text" panose="00000500000000000000" pitchFamily="2" charset="0"/>
              </a:rPr>
              <a:t>BibleOL</a:t>
            </a:r>
            <a:r>
              <a:rPr lang="da-DK" dirty="0">
                <a:latin typeface="Libre Caslon Text" panose="00000500000000000000" pitchFamily="2" charset="0"/>
              </a:rPr>
              <a:t>)</a:t>
            </a:r>
          </a:p>
        </p:txBody>
      </p:sp>
      <p:pic>
        <p:nvPicPr>
          <p:cNvPr id="5" name="Billede 4" descr="Et billede, der indeholder tekst, skærmbillede, software, computer&#10;&#10;AI-genereret indhold kan være ukorrekt.">
            <a:extLst>
              <a:ext uri="{FF2B5EF4-FFF2-40B4-BE49-F238E27FC236}">
                <a16:creationId xmlns:a16="http://schemas.microsoft.com/office/drawing/2014/main" id="{04D22838-BA34-28BA-5FFE-5AAB75EA03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057" t="53643" r="40327" b="42601"/>
          <a:stretch>
            <a:fillRect/>
          </a:stretch>
        </p:blipFill>
        <p:spPr bwMode="auto">
          <a:xfrm>
            <a:off x="5087888" y="1968902"/>
            <a:ext cx="6912768" cy="4432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018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uiExpand="1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407FB69-DC5E-816D-8BA5-D285E808A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655E5C5-A2B2-ECE4-25A8-8DC55E8E0D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30217" y="0"/>
            <a:ext cx="12195827" cy="1870027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914311B-7E51-7DF6-CB2A-461BF4334E6D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da-DK" sz="4800" dirty="0" err="1">
                <a:solidFill>
                  <a:schemeClr val="tx1"/>
                </a:solidFill>
                <a:latin typeface="Libre Caslon Display" panose="00000500000000000000" pitchFamily="2" charset="0"/>
                <a:cs typeface="BibliaLS" pitchFamily="2" charset="-79"/>
              </a:rPr>
              <a:t>Effective</a:t>
            </a:r>
            <a:r>
              <a:rPr lang="da-DK" sz="4800" dirty="0">
                <a:solidFill>
                  <a:schemeClr val="tx1"/>
                </a:solidFill>
                <a:latin typeface="Libre Caslon Display" panose="00000500000000000000" pitchFamily="2" charset="0"/>
                <a:cs typeface="BibliaLS" pitchFamily="2" charset="-79"/>
              </a:rPr>
              <a:t> practice</a:t>
            </a:r>
            <a:endParaRPr lang="da-DK" sz="4800" kern="0" dirty="0">
              <a:latin typeface="Libre Caslon Display" panose="00000500000000000000" pitchFamily="2" charset="0"/>
            </a:endParaRPr>
          </a:p>
        </p:txBody>
      </p:sp>
      <p:sp>
        <p:nvSpPr>
          <p:cNvPr id="7" name="Rectangle 105">
            <a:extLst>
              <a:ext uri="{FF2B5EF4-FFF2-40B4-BE49-F238E27FC236}">
                <a16:creationId xmlns:a16="http://schemas.microsoft.com/office/drawing/2014/main" id="{AF9353ED-409E-15A1-A067-E40F3716A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715" y="2536307"/>
            <a:ext cx="4412173" cy="104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>
                <a:latin typeface="Libre Caslon Text" panose="00000500000000000000" pitchFamily="2" charset="0"/>
              </a:rPr>
              <a:t>Practical learning (instant feedback)</a:t>
            </a:r>
            <a:endParaRPr lang="en-US" kern="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32AD385F-2488-06B4-1741-7F206A4D73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719" t="20366" r="27688" b="11151"/>
          <a:stretch/>
        </p:blipFill>
        <p:spPr>
          <a:xfrm>
            <a:off x="1055440" y="3717032"/>
            <a:ext cx="3024336" cy="277828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069F757A-3B48-9316-56B9-168C2C8696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788" t="54330" r="28920" b="12660"/>
          <a:stretch>
            <a:fillRect/>
          </a:stretch>
        </p:blipFill>
        <p:spPr>
          <a:xfrm>
            <a:off x="5375920" y="2536307"/>
            <a:ext cx="6731793" cy="4300868"/>
          </a:xfrm>
          <a:prstGeom prst="rect">
            <a:avLst/>
          </a:prstGeom>
        </p:spPr>
      </p:pic>
      <p:pic>
        <p:nvPicPr>
          <p:cNvPr id="9" name="Billede 8" descr="Et billede, der indeholder tekst, skærmbillede, software, computer&#10;&#10;AI-genereret indhold kan være ukorrekt.">
            <a:extLst>
              <a:ext uri="{FF2B5EF4-FFF2-40B4-BE49-F238E27FC236}">
                <a16:creationId xmlns:a16="http://schemas.microsoft.com/office/drawing/2014/main" id="{8DA3E163-47E9-DD6C-7C95-450B392867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057" t="57600" r="40327" b="37776"/>
          <a:stretch>
            <a:fillRect/>
          </a:stretch>
        </p:blipFill>
        <p:spPr bwMode="auto">
          <a:xfrm>
            <a:off x="5194945" y="1990633"/>
            <a:ext cx="6912768" cy="5456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4139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EC5EB8E-F232-9F50-7A36-6FF4A8BDB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D576071-9C79-74DC-2E93-2A43872624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30217" y="0"/>
            <a:ext cx="12195827" cy="1870027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1E64D767-FF6F-3055-C081-74938BC1C4DC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da-DK" sz="4800" dirty="0">
                <a:solidFill>
                  <a:schemeClr val="tx1"/>
                </a:solidFill>
                <a:latin typeface="Libre Caslon Display" panose="00000500000000000000" pitchFamily="2" charset="0"/>
                <a:cs typeface="BibliaLS" pitchFamily="2" charset="-79"/>
              </a:rPr>
              <a:t>Efficient performance</a:t>
            </a:r>
            <a:endParaRPr lang="da-DK" sz="4800" kern="0" dirty="0">
              <a:latin typeface="Libre Caslon Display" panose="00000500000000000000" pitchFamily="2" charset="0"/>
            </a:endParaRPr>
          </a:p>
        </p:txBody>
      </p:sp>
      <p:sp>
        <p:nvSpPr>
          <p:cNvPr id="7" name="Rectangle 105">
            <a:extLst>
              <a:ext uri="{FF2B5EF4-FFF2-40B4-BE49-F238E27FC236}">
                <a16:creationId xmlns:a16="http://schemas.microsoft.com/office/drawing/2014/main" id="{53D5AFE3-1064-2492-BFDA-84B33384D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716" y="2536307"/>
            <a:ext cx="5132252" cy="91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>
                <a:latin typeface="Libre Caslon Text" panose="00000500000000000000" pitchFamily="2" charset="0"/>
              </a:rPr>
              <a:t>Formative assessment (performance tracking)</a:t>
            </a:r>
          </a:p>
          <a:p>
            <a:pPr eaLnBrk="1" hangingPunct="1"/>
            <a:endParaRPr lang="en-US" kern="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Billede 8" descr="Et billede, der indeholder tekst, skærmbillede, software, computer&#10;&#10;AI-genereret indhold kan være ukorrekt.">
            <a:extLst>
              <a:ext uri="{FF2B5EF4-FFF2-40B4-BE49-F238E27FC236}">
                <a16:creationId xmlns:a16="http://schemas.microsoft.com/office/drawing/2014/main" id="{0911F095-53C3-3BCE-6EE2-93AD5A695A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57" t="61372" r="40327" b="33262"/>
          <a:stretch>
            <a:fillRect/>
          </a:stretch>
        </p:blipFill>
        <p:spPr bwMode="auto">
          <a:xfrm>
            <a:off x="5090689" y="1949521"/>
            <a:ext cx="6912768" cy="6332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09962839-5B74-05D2-3849-958540FC55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063" t="13251" r="17844" b="11150"/>
          <a:stretch>
            <a:fillRect/>
          </a:stretch>
        </p:blipFill>
        <p:spPr>
          <a:xfrm>
            <a:off x="695400" y="3534944"/>
            <a:ext cx="3993590" cy="3305040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8AC26FEB-1E2F-A6EF-DA37-AA5B014971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406" t="24800" r="18500" b="11150"/>
          <a:stretch>
            <a:fillRect/>
          </a:stretch>
        </p:blipFill>
        <p:spPr>
          <a:xfrm>
            <a:off x="4799856" y="3760194"/>
            <a:ext cx="4392488" cy="3079790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3CFE49B5-B7A4-CB41-AB82-1452FB34A2D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063" t="51545" r="40812" b="15350"/>
          <a:stretch>
            <a:fillRect/>
          </a:stretch>
        </p:blipFill>
        <p:spPr>
          <a:xfrm>
            <a:off x="8460490" y="4561868"/>
            <a:ext cx="3744416" cy="2270320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5BF3C932-7E1B-5461-01A1-CE0818DB21F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8542" t="22700" r="25063" b="40384"/>
          <a:stretch>
            <a:fillRect/>
          </a:stretch>
        </p:blipFill>
        <p:spPr>
          <a:xfrm>
            <a:off x="9278585" y="3316707"/>
            <a:ext cx="2711624" cy="171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BAEBC15-14E7-AF23-7F2C-092EC70E1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4B8886D-AE9B-A17C-96BC-0936BCE90B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0" y="-148095"/>
            <a:ext cx="12195827" cy="1870027"/>
          </a:xfrm>
          <a:prstGeom prst="rect">
            <a:avLst/>
          </a:prstGeom>
        </p:spPr>
      </p:pic>
      <p:sp>
        <p:nvSpPr>
          <p:cNvPr id="2153" name="Rectangle 105">
            <a:extLst>
              <a:ext uri="{FF2B5EF4-FFF2-40B4-BE49-F238E27FC236}">
                <a16:creationId xmlns:a16="http://schemas.microsoft.com/office/drawing/2014/main" id="{AAFFA914-B33D-E052-657A-E5BDE1C7565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75973" y="2496662"/>
            <a:ext cx="8228339" cy="1788994"/>
          </a:xfrm>
        </p:spPr>
        <p:txBody>
          <a:bodyPr/>
          <a:lstStyle/>
          <a:p>
            <a:pPr eaLnBrk="1" hangingPunct="1"/>
            <a:r>
              <a:rPr lang="en-US" dirty="0">
                <a:latin typeface="Libre Caslon Text" panose="00000500000000000000" pitchFamily="2" charset="0"/>
              </a:rPr>
              <a:t>Percentage correct (complete mastery) </a:t>
            </a:r>
          </a:p>
          <a:p>
            <a:pPr eaLnBrk="1" hangingPunct="1"/>
            <a:r>
              <a:rPr lang="en-US" dirty="0">
                <a:latin typeface="Libre Caslon Text" panose="00000500000000000000" pitchFamily="2" charset="0"/>
              </a:rPr>
              <a:t>Number of questions (in many cases) </a:t>
            </a:r>
          </a:p>
          <a:p>
            <a:pPr eaLnBrk="1" hangingPunct="1"/>
            <a:r>
              <a:rPr lang="en-US" dirty="0">
                <a:latin typeface="Libre Caslon Text" panose="00000500000000000000" pitchFamily="2" charset="0"/>
              </a:rPr>
              <a:t>Answers per minute (at a reasonable speed)</a:t>
            </a:r>
            <a:endParaRPr lang="en-US" noProof="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957D2627-0AA2-E99C-BF61-555D009AEB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886" t="67187" r="15204" b="18913"/>
          <a:stretch>
            <a:fillRect/>
          </a:stretch>
        </p:blipFill>
        <p:spPr>
          <a:xfrm>
            <a:off x="911424" y="4149080"/>
            <a:ext cx="10381892" cy="2511748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7262724-883D-7330-28C9-0C1B5B654F56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da-DK" sz="4800" dirty="0" err="1">
                <a:solidFill>
                  <a:schemeClr val="tx1"/>
                </a:solidFill>
                <a:latin typeface="Libre Caslon Display" panose="00000500000000000000" pitchFamily="2" charset="0"/>
                <a:cs typeface="BibliaLS" pitchFamily="2" charset="-79"/>
              </a:rPr>
              <a:t>Proficiency</a:t>
            </a:r>
            <a:endParaRPr lang="da-DK" sz="4800" kern="0" dirty="0">
              <a:latin typeface="Libre Caslon Display" panose="00000500000000000000" pitchFamily="2" charset="0"/>
            </a:endParaRPr>
          </a:p>
        </p:txBody>
      </p:sp>
      <p:sp>
        <p:nvSpPr>
          <p:cNvPr id="6" name="Billedforklaring: bøjet streg 5">
            <a:extLst>
              <a:ext uri="{FF2B5EF4-FFF2-40B4-BE49-F238E27FC236}">
                <a16:creationId xmlns:a16="http://schemas.microsoft.com/office/drawing/2014/main" id="{28C82771-6B85-F605-9AB9-7847191D6F80}"/>
              </a:ext>
            </a:extLst>
          </p:cNvPr>
          <p:cNvSpPr/>
          <p:nvPr/>
        </p:nvSpPr>
        <p:spPr>
          <a:xfrm>
            <a:off x="8006063" y="4296538"/>
            <a:ext cx="2978081" cy="559333"/>
          </a:xfrm>
          <a:prstGeom prst="borderCallout2">
            <a:avLst>
              <a:gd name="adj1" fmla="val 59309"/>
              <a:gd name="adj2" fmla="val 101336"/>
              <a:gd name="adj3" fmla="val -151854"/>
              <a:gd name="adj4" fmla="val 116635"/>
              <a:gd name="adj5" fmla="val -250436"/>
              <a:gd name="adj6" fmla="val -7705"/>
            </a:avLst>
          </a:prstGeom>
          <a:noFill/>
          <a:ln w="57150">
            <a:solidFill>
              <a:srgbClr val="CC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Billedforklaring: bøjet streg 6">
            <a:extLst>
              <a:ext uri="{FF2B5EF4-FFF2-40B4-BE49-F238E27FC236}">
                <a16:creationId xmlns:a16="http://schemas.microsoft.com/office/drawing/2014/main" id="{B45F92C1-FE24-9666-B5A4-82BD9424D4EB}"/>
              </a:ext>
            </a:extLst>
          </p:cNvPr>
          <p:cNvSpPr/>
          <p:nvPr/>
        </p:nvSpPr>
        <p:spPr>
          <a:xfrm>
            <a:off x="8014461" y="5475060"/>
            <a:ext cx="2978082" cy="566579"/>
          </a:xfrm>
          <a:prstGeom prst="borderCallout2">
            <a:avLst>
              <a:gd name="adj1" fmla="val 53130"/>
              <a:gd name="adj2" fmla="val 99775"/>
              <a:gd name="adj3" fmla="val -228648"/>
              <a:gd name="adj4" fmla="val 127992"/>
              <a:gd name="adj5" fmla="val -289178"/>
              <a:gd name="adj6" fmla="val 15071"/>
            </a:avLst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Billedforklaring: bøjet streg 8">
            <a:extLst>
              <a:ext uri="{FF2B5EF4-FFF2-40B4-BE49-F238E27FC236}">
                <a16:creationId xmlns:a16="http://schemas.microsoft.com/office/drawing/2014/main" id="{97AA5C80-6E75-1305-4913-441418BB1C72}"/>
              </a:ext>
            </a:extLst>
          </p:cNvPr>
          <p:cNvSpPr/>
          <p:nvPr/>
        </p:nvSpPr>
        <p:spPr>
          <a:xfrm>
            <a:off x="8014460" y="4867248"/>
            <a:ext cx="2978083" cy="559333"/>
          </a:xfrm>
          <a:prstGeom prst="borderCallout2">
            <a:avLst>
              <a:gd name="adj1" fmla="val 48226"/>
              <a:gd name="adj2" fmla="val 100295"/>
              <a:gd name="adj3" fmla="val -193805"/>
              <a:gd name="adj4" fmla="val 123803"/>
              <a:gd name="adj5" fmla="val -281673"/>
              <a:gd name="adj6" fmla="val -16268"/>
            </a:avLst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" name="Billede 1" descr="Et billede, der indeholder tekst, skærmbillede, software, computer&#10;&#10;AI-genereret indhold kan være ukorrekt.">
            <a:extLst>
              <a:ext uri="{FF2B5EF4-FFF2-40B4-BE49-F238E27FC236}">
                <a16:creationId xmlns:a16="http://schemas.microsoft.com/office/drawing/2014/main" id="{122F0CD7-5AB4-D840-2E83-0E28C68F67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057" t="61372" r="40327" b="33262"/>
          <a:stretch>
            <a:fillRect/>
          </a:stretch>
        </p:blipFill>
        <p:spPr bwMode="auto">
          <a:xfrm>
            <a:off x="5090689" y="1949521"/>
            <a:ext cx="6912768" cy="6332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7830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F475728-8CE8-E879-B118-91E1C4C6D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41C43ABD-0BC1-F30A-2B94-F8A5AC46E5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DA56D456-39D0-1C1F-721E-626DE749D3ED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 err="1">
                <a:latin typeface="Libre Caslon Display" panose="00000500000000000000" pitchFamily="2" charset="0"/>
              </a:rPr>
              <a:t>TheWell</a:t>
            </a:r>
            <a:r>
              <a:rPr lang="en-US" sz="4800" kern="0" dirty="0">
                <a:latin typeface="Libre Caslon Display" panose="00000500000000000000" pitchFamily="2" charset="0"/>
              </a:rPr>
              <a:t> </a:t>
            </a:r>
            <a:r>
              <a:rPr lang="en-US" sz="4800" kern="0" dirty="0" err="1">
                <a:latin typeface="Libre Caslon Display" panose="00000500000000000000" pitchFamily="2" charset="0"/>
              </a:rPr>
              <a:t>BibleOL</a:t>
            </a:r>
            <a:r>
              <a:rPr lang="en-US" sz="4800" kern="0" dirty="0">
                <a:latin typeface="Libre Caslon Display" panose="00000500000000000000" pitchFamily="2" charset="0"/>
              </a:rPr>
              <a:t> project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C337FE58-C8B7-61AE-9DFD-E59754C2B4D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2232248" cy="310468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OfflineX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sz="1800" dirty="0">
                <a:solidFill>
                  <a:schemeClr val="tx2"/>
                </a:solidFill>
                <a:latin typeface="Libre Caslon Text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https://thewell.systems</a:t>
            </a:r>
            <a:r>
              <a:rPr lang="da-DK" dirty="0">
                <a:solidFill>
                  <a:schemeClr val="tx2"/>
                </a:solidFill>
                <a:latin typeface="Libre Caslon Text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da-DK" dirty="0">
                <a:solidFill>
                  <a:schemeClr val="tx2"/>
                </a:solidFill>
                <a:latin typeface="Libre Caslon Text" panose="00000500000000000000" pitchFamily="2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da-DK" dirty="0">
              <a:latin typeface="Libre Caslon Text" panose="00000500000000000000" pitchFamily="2" charset="0"/>
            </a:endParaRPr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B1959300-3CED-638F-27D3-97A96EB18C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96" t="16371" r="29606" b="33658"/>
          <a:stretch/>
        </p:blipFill>
        <p:spPr>
          <a:xfrm>
            <a:off x="2783632" y="1962358"/>
            <a:ext cx="9120643" cy="4631897"/>
          </a:xfrm>
          <a:prstGeom prst="rect">
            <a:avLst/>
          </a:prstGeom>
        </p:spPr>
      </p:pic>
      <p:pic>
        <p:nvPicPr>
          <p:cNvPr id="7" name="Billede 6" descr="Et billede, der indeholder tekst, cirkel, gadget, logo&#10;&#10;AI-genereret indhold kan være ukorrekt.">
            <a:extLst>
              <a:ext uri="{FF2B5EF4-FFF2-40B4-BE49-F238E27FC236}">
                <a16:creationId xmlns:a16="http://schemas.microsoft.com/office/drawing/2014/main" id="{0C3251F8-F8D0-F90B-4702-FA7FD3CC1E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7" t="546" r="11151" b="9400"/>
          <a:stretch>
            <a:fillRect/>
          </a:stretch>
        </p:blipFill>
        <p:spPr>
          <a:xfrm>
            <a:off x="6357560" y="4077072"/>
            <a:ext cx="2187537" cy="187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34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7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EE28919-7DE0-D26B-2955-2BCA5DF3E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660494B7-6658-9C12-B886-3DAFDCE789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ADEA7C66-329E-53BB-1E54-1C342900A55A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Tested by private students </a:t>
            </a:r>
            <a:r>
              <a:rPr lang="en-US" sz="4800" kern="0" noProof="0" dirty="0">
                <a:latin typeface="Libre Caslon Display" panose="00000500000000000000" pitchFamily="2" charset="0"/>
              </a:rPr>
              <a:t> </a:t>
            </a: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B26C9F8F-1F0E-81B7-24B4-8D3D8AE76F1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4104456" cy="444544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TheWell</a:t>
            </a:r>
            <a:r>
              <a:rPr lang="da-DK" dirty="0">
                <a:latin typeface="Libre Caslon Text" panose="00000500000000000000" pitchFamily="2" charset="0"/>
              </a:rPr>
              <a:t> test in Ethiopia 2024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Ethical</a:t>
            </a:r>
            <a:r>
              <a:rPr lang="da-DK" dirty="0">
                <a:latin typeface="Libre Caslon Text" panose="00000500000000000000" pitchFamily="2" charset="0"/>
              </a:rPr>
              <a:t> dilemmas: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a-DK" dirty="0">
                <a:latin typeface="Libre Caslon Text" panose="00000500000000000000" pitchFamily="2" charset="0"/>
              </a:rPr>
              <a:t>Personal mission </a:t>
            </a:r>
            <a:r>
              <a:rPr lang="en-US" dirty="0"/>
              <a:t>≠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u="sng" dirty="0" err="1">
                <a:latin typeface="Libre Caslon Text" panose="00000500000000000000" pitchFamily="2" charset="0"/>
              </a:rPr>
              <a:t>institutional</a:t>
            </a:r>
            <a:r>
              <a:rPr lang="da-DK" u="sng" dirty="0">
                <a:latin typeface="Libre Caslon Text" panose="00000500000000000000" pitchFamily="2" charset="0"/>
              </a:rPr>
              <a:t> vision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a-DK" dirty="0" err="1">
                <a:latin typeface="Libre Caslon Text" panose="00000500000000000000" pitchFamily="2" charset="0"/>
              </a:rPr>
              <a:t>Foreign</a:t>
            </a:r>
            <a:r>
              <a:rPr lang="da-DK" dirty="0">
                <a:latin typeface="Libre Caslon Text" panose="00000500000000000000" pitchFamily="2" charset="0"/>
              </a:rPr>
              <a:t> offer </a:t>
            </a:r>
            <a:r>
              <a:rPr lang="en-US" dirty="0"/>
              <a:t>≠ l</a:t>
            </a:r>
            <a:r>
              <a:rPr lang="da-DK" dirty="0" err="1">
                <a:latin typeface="Libre Caslon Text" panose="00000500000000000000" pitchFamily="2" charset="0"/>
              </a:rPr>
              <a:t>ocal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u="sng" dirty="0" err="1">
                <a:latin typeface="Libre Caslon Text" panose="00000500000000000000" pitchFamily="2" charset="0"/>
              </a:rPr>
              <a:t>needs</a:t>
            </a:r>
            <a:endParaRPr lang="da-DK" u="sng" dirty="0">
              <a:latin typeface="Libre Caslon Text" panose="00000500000000000000" pitchFamily="2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a-DK" dirty="0" err="1">
                <a:latin typeface="Libre Caslon Text" panose="00000500000000000000" pitchFamily="2" charset="0"/>
              </a:rPr>
              <a:t>Reward</a:t>
            </a:r>
            <a:r>
              <a:rPr lang="da-DK" dirty="0">
                <a:latin typeface="Libre Caslon Text" panose="00000500000000000000" pitchFamily="2" charset="0"/>
              </a:rPr>
              <a:t>-to-test </a:t>
            </a:r>
            <a:r>
              <a:rPr lang="en-US" dirty="0"/>
              <a:t>≠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dirty="0" err="1">
                <a:latin typeface="Libre Caslon Text" panose="00000500000000000000" pitchFamily="2" charset="0"/>
              </a:rPr>
              <a:t>intrinsic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u="sng" dirty="0" err="1">
                <a:latin typeface="Libre Caslon Text" panose="00000500000000000000" pitchFamily="2" charset="0"/>
              </a:rPr>
              <a:t>motivaltion</a:t>
            </a:r>
            <a:endParaRPr lang="da-DK" u="sng" dirty="0">
              <a:latin typeface="Libre Caslon Text" panose="00000500000000000000" pitchFamily="2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a-DK" dirty="0" err="1">
                <a:latin typeface="Libre Caslon Text" panose="00000500000000000000" pitchFamily="2" charset="0"/>
              </a:rPr>
              <a:t>Competiton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en-US" dirty="0"/>
              <a:t>≠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u="sng" dirty="0" err="1">
                <a:latin typeface="Libre Caslon Text" panose="00000500000000000000" pitchFamily="2" charset="0"/>
              </a:rPr>
              <a:t>collaboration</a:t>
            </a:r>
            <a:endParaRPr lang="da-DK" u="sng" dirty="0">
              <a:latin typeface="Libre Caslon Text" panose="00000500000000000000" pitchFamily="2" charset="0"/>
            </a:endParaRPr>
          </a:p>
        </p:txBody>
      </p:sp>
      <p:pic>
        <p:nvPicPr>
          <p:cNvPr id="14" name="Billede 13" descr="Et billede, der indeholder tekst, indendørs, bærbar, computerskærm&#10;&#10;Indhold genereret af kunstig intelligens kan være forkert.">
            <a:extLst>
              <a:ext uri="{FF2B5EF4-FFF2-40B4-BE49-F238E27FC236}">
                <a16:creationId xmlns:a16="http://schemas.microsoft.com/office/drawing/2014/main" id="{88F6115D-DE3C-CAF7-DDDB-3C02360BD7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7"/>
          <a:stretch>
            <a:fillRect/>
          </a:stretch>
        </p:blipFill>
        <p:spPr>
          <a:xfrm>
            <a:off x="5231904" y="2132856"/>
            <a:ext cx="6911033" cy="441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4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0F1416D-B0BE-B3A2-6E0E-438D19F24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6F03A26-95D4-A028-C00C-080FF04BD4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50" t="60870" r="33736" b="31600"/>
          <a:stretch>
            <a:fillRect/>
          </a:stretch>
        </p:blipFill>
        <p:spPr>
          <a:xfrm>
            <a:off x="190109" y="4450417"/>
            <a:ext cx="8138139" cy="1177877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3092306C-F238-1C37-4748-E346CA71D1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07" t="32150" r="15218" b="29000"/>
          <a:stretch>
            <a:fillRect/>
          </a:stretch>
        </p:blipFill>
        <p:spPr>
          <a:xfrm>
            <a:off x="7248128" y="2056191"/>
            <a:ext cx="4799856" cy="1930377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D385F9C0-1BBC-638E-70F0-53DEBF9E8B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8CDC9AF5-BA1C-7387-E975-AE28C1368596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b="1" kern="0" noProof="0" dirty="0">
                <a:latin typeface="Libre Caslon Display" panose="00000500000000000000" pitchFamily="2" charset="0"/>
              </a:rPr>
              <a:t>Training</a:t>
            </a: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EE8E55E3-1E28-2585-C3EE-E849BFB2088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6840760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Need</a:t>
            </a:r>
            <a:r>
              <a:rPr lang="da-DK" dirty="0">
                <a:latin typeface="Libre Caslon Text" panose="00000500000000000000" pitchFamily="2" charset="0"/>
              </a:rPr>
              <a:t> for </a:t>
            </a:r>
            <a:r>
              <a:rPr lang="da-DK" dirty="0" err="1">
                <a:latin typeface="Libre Caslon Text" panose="00000500000000000000" pitchFamily="2" charset="0"/>
              </a:rPr>
              <a:t>training</a:t>
            </a:r>
            <a:r>
              <a:rPr lang="da-DK" dirty="0">
                <a:latin typeface="Libre Caslon Text" panose="00000500000000000000" pitchFamily="2" charset="0"/>
              </a:rPr>
              <a:t>, </a:t>
            </a:r>
            <a:r>
              <a:rPr lang="da-DK" dirty="0" err="1">
                <a:latin typeface="Libre Caslon Text" panose="00000500000000000000" pitchFamily="2" charset="0"/>
              </a:rPr>
              <a:t>improve</a:t>
            </a:r>
            <a:r>
              <a:rPr lang="da-DK" dirty="0">
                <a:latin typeface="Libre Caslon Text" panose="00000500000000000000" pitchFamily="2" charset="0"/>
              </a:rPr>
              <a:t> design</a:t>
            </a:r>
          </a:p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Demonstration to </a:t>
            </a:r>
            <a:r>
              <a:rPr lang="da-DK" dirty="0" err="1">
                <a:latin typeface="Libre Caslon Text" panose="00000500000000000000" pitchFamily="2" charset="0"/>
              </a:rPr>
              <a:t>direct</a:t>
            </a:r>
            <a:r>
              <a:rPr lang="da-DK" dirty="0">
                <a:latin typeface="Libre Caslon Text" panose="00000500000000000000" pitchFamily="2" charset="0"/>
              </a:rPr>
              <a:t> the </a:t>
            </a:r>
            <a:r>
              <a:rPr lang="da-DK" dirty="0" err="1">
                <a:latin typeface="Libre Caslon Text" panose="00000500000000000000" pitchFamily="2" charset="0"/>
              </a:rPr>
              <a:t>trainers</a:t>
            </a:r>
            <a:endParaRPr lang="da-DK" dirty="0">
              <a:latin typeface="Libre Caslon Text" panose="00000500000000000000" pitchFamily="2" charset="0"/>
            </a:endParaRPr>
          </a:p>
          <a:p>
            <a:pPr eaLnBrk="1" hangingPunct="1">
              <a:lnSpc>
                <a:spcPct val="90000"/>
              </a:lnSpc>
            </a:pPr>
            <a:endParaRPr lang="da-DK" dirty="0">
              <a:latin typeface="Libre Caslon Text" panose="00000500000000000000" pitchFamily="2" charset="0"/>
            </a:endParaRPr>
          </a:p>
        </p:txBody>
      </p:sp>
      <p:pic>
        <p:nvPicPr>
          <p:cNvPr id="8" name="Billede 7" descr="Et billede, der indeholder tekst, skærmbillede, software, computer&#10;&#10;AI-genereret indhold kan være ukorrekt.">
            <a:extLst>
              <a:ext uri="{FF2B5EF4-FFF2-40B4-BE49-F238E27FC236}">
                <a16:creationId xmlns:a16="http://schemas.microsoft.com/office/drawing/2014/main" id="{0E3E68EC-8B3E-0161-F34E-9AA5EB97C7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328" t="67229" r="20050" b="23363"/>
          <a:stretch>
            <a:fillRect/>
          </a:stretch>
        </p:blipFill>
        <p:spPr bwMode="auto">
          <a:xfrm>
            <a:off x="8440652" y="4431417"/>
            <a:ext cx="3587017" cy="11968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Billedforklaring: bøjet streg 12">
            <a:extLst>
              <a:ext uri="{FF2B5EF4-FFF2-40B4-BE49-F238E27FC236}">
                <a16:creationId xmlns:a16="http://schemas.microsoft.com/office/drawing/2014/main" id="{DD6D09F3-3D37-9ABE-C9DC-AFE66EDFD551}"/>
              </a:ext>
            </a:extLst>
          </p:cNvPr>
          <p:cNvSpPr/>
          <p:nvPr/>
        </p:nvSpPr>
        <p:spPr>
          <a:xfrm>
            <a:off x="7968208" y="3429000"/>
            <a:ext cx="2592288" cy="478892"/>
          </a:xfrm>
          <a:prstGeom prst="borderCallout2">
            <a:avLst>
              <a:gd name="adj1" fmla="val 95517"/>
              <a:gd name="adj2" fmla="val 61604"/>
              <a:gd name="adj3" fmla="val 161321"/>
              <a:gd name="adj4" fmla="val 61078"/>
              <a:gd name="adj5" fmla="val 233540"/>
              <a:gd name="adj6" fmla="val -20214"/>
            </a:avLst>
          </a:prstGeom>
          <a:noFill/>
          <a:ln w="57150">
            <a:solidFill>
              <a:srgbClr val="CC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Billedforklaring: bøjet streg 13">
            <a:extLst>
              <a:ext uri="{FF2B5EF4-FFF2-40B4-BE49-F238E27FC236}">
                <a16:creationId xmlns:a16="http://schemas.microsoft.com/office/drawing/2014/main" id="{941BA367-86B4-AA7A-B7F2-A52EA30DDC8D}"/>
              </a:ext>
            </a:extLst>
          </p:cNvPr>
          <p:cNvSpPr/>
          <p:nvPr/>
        </p:nvSpPr>
        <p:spPr>
          <a:xfrm>
            <a:off x="10560496" y="3429000"/>
            <a:ext cx="1296144" cy="478892"/>
          </a:xfrm>
          <a:prstGeom prst="borderCallout2">
            <a:avLst>
              <a:gd name="adj1" fmla="val 95580"/>
              <a:gd name="adj2" fmla="val 53844"/>
              <a:gd name="adj3" fmla="val 181055"/>
              <a:gd name="adj4" fmla="val 54481"/>
              <a:gd name="adj5" fmla="val 221515"/>
              <a:gd name="adj6" fmla="val -6902"/>
            </a:avLst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160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utoUpdateAnimBg="0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4B8B840-DB0C-9DEC-8EE1-EABAE7516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FA7685FA-8A9A-1846-AD78-EF5180A493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57C59A93-B997-F2D9-7698-0B6BBCC6C358}"/>
              </a:ext>
            </a:extLst>
          </p:cNvPr>
          <p:cNvSpPr txBox="1"/>
          <p:nvPr/>
        </p:nvSpPr>
        <p:spPr>
          <a:xfrm>
            <a:off x="695400" y="565680"/>
            <a:ext cx="74168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Trainer practice and evaluation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7F1E8820-D993-D6E7-3379-7A127FBD386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4968552" cy="362245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da-DK" dirty="0" err="1">
                <a:latin typeface="Libre Caslon Text" panose="00000500000000000000" pitchFamily="2" charset="0"/>
              </a:rPr>
              <a:t>Trainer</a:t>
            </a:r>
            <a:r>
              <a:rPr lang="da-DK" dirty="0">
                <a:latin typeface="Libre Caslon Text" panose="00000500000000000000" pitchFamily="2" charset="0"/>
              </a:rPr>
              <a:t> practices </a:t>
            </a:r>
            <a:r>
              <a:rPr lang="da-DK" dirty="0" err="1">
                <a:latin typeface="Libre Caslon Text" panose="00000500000000000000" pitchFamily="2" charset="0"/>
              </a:rPr>
              <a:t>skills</a:t>
            </a:r>
            <a:r>
              <a:rPr lang="da-DK" dirty="0">
                <a:latin typeface="Libre Caslon Text" panose="00000500000000000000" pitchFamily="2" charset="0"/>
              </a:rPr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Learning teams</a:t>
            </a:r>
          </a:p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Peer-</a:t>
            </a:r>
            <a:r>
              <a:rPr lang="da-DK" dirty="0" err="1">
                <a:latin typeface="Libre Caslon Text" panose="00000500000000000000" pitchFamily="2" charset="0"/>
              </a:rPr>
              <a:t>based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dirty="0" err="1">
                <a:latin typeface="Libre Caslon Text" panose="00000500000000000000" pitchFamily="2" charset="0"/>
              </a:rPr>
              <a:t>instruction</a:t>
            </a:r>
            <a:endParaRPr lang="da-DK" dirty="0">
              <a:latin typeface="Libre Caslon Text" panose="00000500000000000000" pitchFamily="2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Instructor</a:t>
            </a:r>
            <a:r>
              <a:rPr lang="da-DK" dirty="0">
                <a:latin typeface="Libre Caslon Text" panose="00000500000000000000" pitchFamily="2" charset="0"/>
              </a:rPr>
              <a:t>-pool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da-DK" dirty="0">
                <a:latin typeface="Libre Caslon Text" panose="00000500000000000000" pitchFamily="2" charset="0"/>
              </a:rPr>
              <a:t>Evaluation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Kirkpartrick</a:t>
            </a:r>
            <a:r>
              <a:rPr lang="da-DK" dirty="0">
                <a:latin typeface="Libre Caslon Text" panose="00000500000000000000" pitchFamily="2" charset="0"/>
              </a:rPr>
              <a:t> model </a:t>
            </a:r>
            <a:r>
              <a:rPr lang="da-DK" dirty="0" err="1">
                <a:latin typeface="Libre Caslon Text" panose="00000500000000000000" pitchFamily="2" charset="0"/>
              </a:rPr>
              <a:t>applied</a:t>
            </a:r>
            <a:endParaRPr lang="da-DK" dirty="0">
              <a:latin typeface="Libre Caslon Text" panose="00000500000000000000" pitchFamily="2" charset="0"/>
            </a:endParaRPr>
          </a:p>
          <a:p>
            <a:pPr eaLnBrk="1" hangingPunct="1">
              <a:lnSpc>
                <a:spcPct val="90000"/>
              </a:lnSpc>
            </a:pPr>
            <a:endParaRPr lang="da-DK" dirty="0">
              <a:latin typeface="Libre Caslon Text" panose="00000500000000000000" pitchFamily="2" charset="0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F18109B1-0F6A-6EEE-4D77-D6FD1A3B22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781" t="31101" r="8001" b="8247"/>
          <a:stretch>
            <a:fillRect/>
          </a:stretch>
        </p:blipFill>
        <p:spPr>
          <a:xfrm>
            <a:off x="5599786" y="2274796"/>
            <a:ext cx="6406338" cy="3458460"/>
          </a:xfrm>
          <a:prstGeom prst="rect">
            <a:avLst/>
          </a:prstGeom>
        </p:spPr>
      </p:pic>
      <p:sp>
        <p:nvSpPr>
          <p:cNvPr id="4" name="Tekstfelt 2">
            <a:extLst>
              <a:ext uri="{FF2B5EF4-FFF2-40B4-BE49-F238E27FC236}">
                <a16:creationId xmlns:a16="http://schemas.microsoft.com/office/drawing/2014/main" id="{D17BDA11-E9EA-4C8C-6BE4-82A1AD071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358" y="2205918"/>
            <a:ext cx="6408712" cy="3760206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spAutoFit/>
          </a:bodyPr>
          <a:lstStyle/>
          <a:p>
            <a:pPr marL="179387">
              <a:spcBef>
                <a:spcPts val="600"/>
              </a:spcBef>
            </a:pPr>
            <a:r>
              <a:rPr lang="da-DK" sz="2400" b="1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Kirkpatrick</a:t>
            </a:r>
            <a:r>
              <a:rPr lang="da-DK" sz="2400" b="1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model </a:t>
            </a:r>
            <a:r>
              <a:rPr lang="da-DK" sz="2400" b="1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Four-level-evaluation</a:t>
            </a:r>
            <a:endParaRPr lang="da-DK" sz="2400" b="1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400" b="1" dirty="0">
                <a:latin typeface="Asap Condensed" pitchFamily="2" charset="0"/>
              </a:rPr>
              <a:t>Response</a:t>
            </a:r>
            <a:r>
              <a:rPr lang="en-US" sz="2400" dirty="0">
                <a:latin typeface="Asap Condensed" pitchFamily="2" charset="0"/>
              </a:rPr>
              <a:t>: did they like it (participant reaction)? Questions on </a:t>
            </a:r>
            <a:r>
              <a:rPr lang="en-US" sz="2400" u="sng" dirty="0">
                <a:latin typeface="Asap Condensed" pitchFamily="2" charset="0"/>
              </a:rPr>
              <a:t>Best/Worst</a:t>
            </a:r>
            <a:endParaRPr lang="da-DK" sz="2400" u="sng" dirty="0">
              <a:latin typeface="Asap Condensed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400" b="1" dirty="0">
                <a:latin typeface="Asap Condensed" pitchFamily="2" charset="0"/>
              </a:rPr>
              <a:t>Learning:</a:t>
            </a:r>
            <a:r>
              <a:rPr lang="en-US" sz="2400" dirty="0">
                <a:latin typeface="Asap Condensed" pitchFamily="2" charset="0"/>
              </a:rPr>
              <a:t>  what knowledge or skills did they retain? Evaluation in </a:t>
            </a:r>
            <a:r>
              <a:rPr lang="en-US" sz="2400" u="sng" dirty="0">
                <a:latin typeface="Asap Condensed" pitchFamily="2" charset="0"/>
              </a:rPr>
              <a:t>tests, observations and interviews</a:t>
            </a:r>
            <a:endParaRPr lang="da-DK" sz="2400" u="sng" dirty="0">
              <a:latin typeface="Asap Condensed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400" b="1" dirty="0">
                <a:latin typeface="Asap Condensed" pitchFamily="2" charset="0"/>
              </a:rPr>
              <a:t>Behavior</a:t>
            </a:r>
            <a:r>
              <a:rPr lang="en-US" sz="2400" dirty="0">
                <a:latin typeface="Asap Condensed" pitchFamily="2" charset="0"/>
              </a:rPr>
              <a:t>: how are trainees performing differently? Participants can apply  as </a:t>
            </a:r>
            <a:r>
              <a:rPr lang="en-US" sz="2400" u="sng" dirty="0">
                <a:latin typeface="Asap Condensed" pitchFamily="2" charset="0"/>
              </a:rPr>
              <a:t>trainees-to-train</a:t>
            </a:r>
            <a:endParaRPr lang="da-DK" sz="2400" u="sng" dirty="0">
              <a:latin typeface="Asap Condensed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b="1" dirty="0">
                <a:latin typeface="Asap Condensed" pitchFamily="2" charset="0"/>
              </a:rPr>
              <a:t>Results: </a:t>
            </a:r>
            <a:r>
              <a:rPr lang="en-US" sz="2400" dirty="0">
                <a:latin typeface="Asap Condensed" pitchFamily="2" charset="0"/>
              </a:rPr>
              <a:t>what is the impact on the bottom line? </a:t>
            </a:r>
            <a:r>
              <a:rPr lang="en-US" sz="2400" u="sng" dirty="0">
                <a:latin typeface="Asap Condensed" pitchFamily="2" charset="0"/>
              </a:rPr>
              <a:t>Cost-benefit</a:t>
            </a:r>
            <a:r>
              <a:rPr lang="en-US" sz="2400" dirty="0">
                <a:latin typeface="Asap Condensed" pitchFamily="2" charset="0"/>
              </a:rPr>
              <a:t> analysis</a:t>
            </a:r>
            <a:endParaRPr lang="da-DK" sz="24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0052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utoUpdateAnimBg="0"/>
      <p:bldP spid="4" grpId="0" uiExpand="1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8B1CC9A-4270-7CFE-0A34-71527873A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6D4740DF-C8F5-CD72-0C9D-EB925D827B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F51874F2-AB9D-3D24-956C-B21A96F35D51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RESILIENCE training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449E36D-B0C4-4FD7-46FC-4D869FE72CAB}"/>
              </a:ext>
            </a:extLst>
          </p:cNvPr>
          <p:cNvSpPr txBox="1"/>
          <p:nvPr/>
        </p:nvSpPr>
        <p:spPr>
          <a:xfrm>
            <a:off x="6300152" y="2329626"/>
            <a:ext cx="4536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hlinkClick r:id="rId3"/>
              </a:rPr>
              <a:t>www.resilience-ri.eu/training-programme/</a:t>
            </a:r>
            <a:r>
              <a:rPr lang="da-DK" dirty="0"/>
              <a:t> 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30493FB-1E37-5E05-66D7-E106293E41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037" t="18735" r="29001" b="6951"/>
          <a:stretch>
            <a:fillRect/>
          </a:stretch>
        </p:blipFill>
        <p:spPr>
          <a:xfrm>
            <a:off x="21172" y="1870026"/>
            <a:ext cx="4923637" cy="4768035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06D89D28-2295-C7A6-2F61-237594D439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407" t="32150" r="15218" b="29000"/>
          <a:stretch>
            <a:fillRect/>
          </a:stretch>
        </p:blipFill>
        <p:spPr>
          <a:xfrm>
            <a:off x="5056939" y="3118687"/>
            <a:ext cx="6768752" cy="2722216"/>
          </a:xfrm>
          <a:prstGeom prst="rect">
            <a:avLst/>
          </a:prstGeom>
        </p:spPr>
      </p:pic>
      <p:sp>
        <p:nvSpPr>
          <p:cNvPr id="12" name="Pil: bøjet opad 11">
            <a:extLst>
              <a:ext uri="{FF2B5EF4-FFF2-40B4-BE49-F238E27FC236}">
                <a16:creationId xmlns:a16="http://schemas.microsoft.com/office/drawing/2014/main" id="{EFD28725-A2A1-FD4B-DF36-EAD5A67B0F7F}"/>
              </a:ext>
            </a:extLst>
          </p:cNvPr>
          <p:cNvSpPr/>
          <p:nvPr/>
        </p:nvSpPr>
        <p:spPr>
          <a:xfrm rot="5400000" flipV="1">
            <a:off x="11285192" y="4726245"/>
            <a:ext cx="899082" cy="406183"/>
          </a:xfrm>
          <a:prstGeom prst="curvedUpArrow">
            <a:avLst>
              <a:gd name="adj1" fmla="val 9507"/>
              <a:gd name="adj2" fmla="val 110674"/>
              <a:gd name="adj3" fmla="val 2419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13" name="Pil: bøjet opad 12">
            <a:extLst>
              <a:ext uri="{FF2B5EF4-FFF2-40B4-BE49-F238E27FC236}">
                <a16:creationId xmlns:a16="http://schemas.microsoft.com/office/drawing/2014/main" id="{92C414A7-6807-CFDF-5A1F-98A98B0557E7}"/>
              </a:ext>
            </a:extLst>
          </p:cNvPr>
          <p:cNvSpPr/>
          <p:nvPr/>
        </p:nvSpPr>
        <p:spPr>
          <a:xfrm rot="5400000" flipH="1">
            <a:off x="4243680" y="4265183"/>
            <a:ext cx="1584178" cy="406180"/>
          </a:xfrm>
          <a:prstGeom prst="curvedUpArrow">
            <a:avLst>
              <a:gd name="adj1" fmla="val 9507"/>
              <a:gd name="adj2" fmla="val 110674"/>
              <a:gd name="adj3" fmla="val 2419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0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1EE88E4-A4BA-1C7A-EBF0-D1B98C02E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BB6CF899-B19D-CB3E-74C8-4B1CB71486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24742440-1C66-9921-C15A-2F12497BF05F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PERSUADE for trainers</a:t>
            </a:r>
          </a:p>
        </p:txBody>
      </p:sp>
      <p:sp>
        <p:nvSpPr>
          <p:cNvPr id="2" name="Rectangle 105">
            <a:extLst>
              <a:ext uri="{FF2B5EF4-FFF2-40B4-BE49-F238E27FC236}">
                <a16:creationId xmlns:a16="http://schemas.microsoft.com/office/drawing/2014/main" id="{746CAE1C-5EFA-C425-5644-C5E53A3E1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2412551"/>
            <a:ext cx="3240360" cy="362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a-DK" kern="0" dirty="0">
                <a:latin typeface="Libre Caslon Text" panose="00000500000000000000" pitchFamily="2" charset="0"/>
              </a:rPr>
              <a:t>RESILIENCE Training Services </a:t>
            </a:r>
          </a:p>
          <a:p>
            <a:pPr eaLnBrk="1" hangingPunct="1">
              <a:lnSpc>
                <a:spcPct val="90000"/>
              </a:lnSpc>
            </a:pPr>
            <a:r>
              <a:rPr lang="da-DK" kern="0" dirty="0">
                <a:latin typeface="Libre Caslon Text" panose="00000500000000000000" pitchFamily="2" charset="0"/>
              </a:rPr>
              <a:t>PERSUADE to </a:t>
            </a:r>
            <a:r>
              <a:rPr lang="da-DK" kern="0" dirty="0" err="1">
                <a:latin typeface="Libre Caslon Text" panose="00000500000000000000" pitchFamily="2" charset="0"/>
              </a:rPr>
              <a:t>train</a:t>
            </a:r>
            <a:r>
              <a:rPr lang="da-DK" kern="0" dirty="0">
                <a:latin typeface="Libre Caslon Text" panose="00000500000000000000" pitchFamily="2" charset="0"/>
              </a:rPr>
              <a:t>-the-</a:t>
            </a:r>
            <a:r>
              <a:rPr lang="da-DK" kern="0" dirty="0" err="1">
                <a:latin typeface="Libre Caslon Text" panose="00000500000000000000" pitchFamily="2" charset="0"/>
              </a:rPr>
              <a:t>trainers</a:t>
            </a:r>
            <a:r>
              <a:rPr lang="da-DK" kern="0" dirty="0">
                <a:latin typeface="Libre Caslon Text" panose="00000500000000000000" pitchFamily="2" charset="0"/>
              </a:rPr>
              <a:t> in </a:t>
            </a:r>
            <a:r>
              <a:rPr lang="da-DK" kern="0" dirty="0" err="1">
                <a:latin typeface="Libre Caslon Text" panose="00000500000000000000" pitchFamily="2" charset="0"/>
              </a:rPr>
              <a:t>technology</a:t>
            </a:r>
            <a:endParaRPr lang="da-DK" kern="0" dirty="0">
              <a:latin typeface="Libre Caslon Text" panose="00000500000000000000" pitchFamily="2" charset="0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25FC36E1-53DA-6B41-5614-22A8F3DAB5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250" t="33200" r="5376" b="23289"/>
          <a:stretch>
            <a:fillRect/>
          </a:stretch>
        </p:blipFill>
        <p:spPr>
          <a:xfrm>
            <a:off x="2279576" y="7965504"/>
            <a:ext cx="11037440" cy="4971623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9EA8C90D-E064-953D-231C-E6EDDD2FA7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844" t="7876" r="20469" b="8248"/>
          <a:stretch>
            <a:fillRect/>
          </a:stretch>
        </p:blipFill>
        <p:spPr>
          <a:xfrm>
            <a:off x="4360725" y="1880622"/>
            <a:ext cx="3823508" cy="492634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1899ACCD-9F2E-2055-910A-6BA08662F0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625" t="25850" r="20469" b="13250"/>
          <a:stretch>
            <a:fillRect/>
          </a:stretch>
        </p:blipFill>
        <p:spPr>
          <a:xfrm>
            <a:off x="8400256" y="1857402"/>
            <a:ext cx="3605165" cy="509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84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CFFCA03-61A4-FA50-CC91-FE377CABC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720B354B-81FC-92C1-FB35-A14E386522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819A5F7A-8B27-BC0B-FB45-083DDC0E7AAD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PERSUADE for trainees</a:t>
            </a:r>
          </a:p>
        </p:txBody>
      </p:sp>
      <p:sp>
        <p:nvSpPr>
          <p:cNvPr id="2" name="Rectangle 105">
            <a:extLst>
              <a:ext uri="{FF2B5EF4-FFF2-40B4-BE49-F238E27FC236}">
                <a16:creationId xmlns:a16="http://schemas.microsoft.com/office/drawing/2014/main" id="{F933DC72-00B8-7098-5FD6-F23295E69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2412551"/>
            <a:ext cx="7632848" cy="362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a-DK" kern="0" dirty="0" err="1">
                <a:latin typeface="Libre Caslon Text" panose="00000500000000000000" pitchFamily="2" charset="0"/>
              </a:rPr>
              <a:t>Trainer</a:t>
            </a:r>
            <a:r>
              <a:rPr lang="da-DK" kern="0" dirty="0">
                <a:latin typeface="Libre Caslon Text" panose="00000500000000000000" pitchFamily="2" charset="0"/>
              </a:rPr>
              <a:t> task for trainees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2C6C841-CA2C-03B3-1AA5-1930D93989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250" t="33200" r="5376" b="23289"/>
          <a:stretch>
            <a:fillRect/>
          </a:stretch>
        </p:blipFill>
        <p:spPr>
          <a:xfrm>
            <a:off x="2279576" y="7965504"/>
            <a:ext cx="11037440" cy="4971623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DD8616DC-BBDE-E99B-EFF9-24C9D4482B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250" t="44549" r="5376" b="23289"/>
          <a:stretch>
            <a:fillRect/>
          </a:stretch>
        </p:blipFill>
        <p:spPr>
          <a:xfrm>
            <a:off x="119336" y="2924943"/>
            <a:ext cx="11627377" cy="387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99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C86E980-6430-2CF3-B960-B799E465F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BCE64232-BFE3-7456-3766-C9F16962B5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120BB861-3E3E-D327-570E-863E7E5FD15C}"/>
              </a:ext>
            </a:extLst>
          </p:cNvPr>
          <p:cNvSpPr txBox="1"/>
          <p:nvPr/>
        </p:nvSpPr>
        <p:spPr>
          <a:xfrm>
            <a:off x="695400" y="565680"/>
            <a:ext cx="73448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PERSUADE for IT-systems</a:t>
            </a:r>
          </a:p>
        </p:txBody>
      </p:sp>
      <p:sp>
        <p:nvSpPr>
          <p:cNvPr id="2" name="Rectangle 105">
            <a:extLst>
              <a:ext uri="{FF2B5EF4-FFF2-40B4-BE49-F238E27FC236}">
                <a16:creationId xmlns:a16="http://schemas.microsoft.com/office/drawing/2014/main" id="{B90BBB60-DA41-FD54-7936-5174FF0A7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2412551"/>
            <a:ext cx="8496944" cy="362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a-DK" kern="0" dirty="0" err="1">
                <a:latin typeface="Libre Caslon Text" panose="00000500000000000000" pitchFamily="2" charset="0"/>
              </a:rPr>
              <a:t>Trainer</a:t>
            </a:r>
            <a:r>
              <a:rPr lang="da-DK" kern="0" dirty="0">
                <a:latin typeface="Libre Caslon Text" panose="00000500000000000000" pitchFamily="2" charset="0"/>
              </a:rPr>
              <a:t> IT-</a:t>
            </a:r>
            <a:r>
              <a:rPr lang="da-DK" kern="0" dirty="0" err="1">
                <a:latin typeface="Libre Caslon Text" panose="00000500000000000000" pitchFamily="2" charset="0"/>
              </a:rPr>
              <a:t>skills</a:t>
            </a:r>
            <a:r>
              <a:rPr lang="da-DK" kern="0" dirty="0">
                <a:latin typeface="Libre Caslon Text" panose="00000500000000000000" pitchFamily="2" charset="0"/>
              </a:rPr>
              <a:t>: Research and solution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B1800F3-6EED-AF1F-CCDD-C07D16A8E9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57" t="50000" r="11938" b="14300"/>
          <a:stretch>
            <a:fillRect/>
          </a:stretch>
        </p:blipFill>
        <p:spPr>
          <a:xfrm>
            <a:off x="201933" y="3140968"/>
            <a:ext cx="11788133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0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A51F77E-B3BD-92AF-84DC-18638F9D9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0A4CA466-09B5-198A-D37C-0F95170668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836ACC1A-B792-9636-1797-7EFF3E532C38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PERSUADE for IT-users</a:t>
            </a:r>
          </a:p>
        </p:txBody>
      </p:sp>
      <p:sp>
        <p:nvSpPr>
          <p:cNvPr id="2" name="Rectangle 105">
            <a:extLst>
              <a:ext uri="{FF2B5EF4-FFF2-40B4-BE49-F238E27FC236}">
                <a16:creationId xmlns:a16="http://schemas.microsoft.com/office/drawing/2014/main" id="{9491A4CF-63BF-181B-3144-256A21911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2412551"/>
            <a:ext cx="8496944" cy="362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a-DK" kern="0" dirty="0" err="1">
                <a:latin typeface="Libre Caslon Text" panose="00000500000000000000" pitchFamily="2" charset="0"/>
              </a:rPr>
              <a:t>Trainer</a:t>
            </a:r>
            <a:r>
              <a:rPr lang="da-DK" kern="0" dirty="0">
                <a:latin typeface="Libre Caslon Text" panose="00000500000000000000" pitchFamily="2" charset="0"/>
              </a:rPr>
              <a:t> IT-</a:t>
            </a:r>
            <a:r>
              <a:rPr lang="da-DK" kern="0" dirty="0" err="1">
                <a:latin typeface="Libre Caslon Text" panose="00000500000000000000" pitchFamily="2" charset="0"/>
              </a:rPr>
              <a:t>skills</a:t>
            </a:r>
            <a:r>
              <a:rPr lang="da-DK" kern="0" dirty="0">
                <a:latin typeface="Libre Caslon Text" panose="00000500000000000000" pitchFamily="2" charset="0"/>
              </a:rPr>
              <a:t>: Users and </a:t>
            </a:r>
            <a:r>
              <a:rPr lang="da-DK" kern="0" dirty="0" err="1">
                <a:latin typeface="Libre Caslon Text" panose="00000500000000000000" pitchFamily="2" charset="0"/>
              </a:rPr>
              <a:t>Assessment</a:t>
            </a:r>
            <a:r>
              <a:rPr lang="da-DK" kern="0" dirty="0">
                <a:latin typeface="Libre Caslon Text" panose="00000500000000000000" pitchFamily="2" charset="0"/>
              </a:rPr>
              <a:t>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AD6F3FA-77CF-C4C4-680A-E0609145FC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76" t="27267" r="11938" b="36306"/>
          <a:stretch>
            <a:fillRect/>
          </a:stretch>
        </p:blipFill>
        <p:spPr>
          <a:xfrm>
            <a:off x="119336" y="3068960"/>
            <a:ext cx="11707103" cy="32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2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B1419B8-6226-633B-9701-62F8FE479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C0759B6D-14BA-3FB2-385D-A6F49CAFB9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16A993BF-2C27-F75C-9E88-B878ED016E8C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PERSUADE for trainers</a:t>
            </a:r>
          </a:p>
        </p:txBody>
      </p:sp>
      <p:sp>
        <p:nvSpPr>
          <p:cNvPr id="2" name="Rectangle 105">
            <a:extLst>
              <a:ext uri="{FF2B5EF4-FFF2-40B4-BE49-F238E27FC236}">
                <a16:creationId xmlns:a16="http://schemas.microsoft.com/office/drawing/2014/main" id="{3A2D8712-0304-D3A2-DB8E-42C5F5AFF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2412551"/>
            <a:ext cx="8856984" cy="362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a-DK" kern="0" dirty="0" err="1">
                <a:latin typeface="Libre Caslon Text" panose="00000500000000000000" pitchFamily="2" charset="0"/>
              </a:rPr>
              <a:t>Trainer</a:t>
            </a:r>
            <a:r>
              <a:rPr lang="da-DK" kern="0" dirty="0">
                <a:latin typeface="Libre Caslon Text" panose="00000500000000000000" pitchFamily="2" charset="0"/>
              </a:rPr>
              <a:t> tasks for </a:t>
            </a:r>
            <a:r>
              <a:rPr lang="da-DK" kern="0" dirty="0" err="1">
                <a:latin typeface="Libre Caslon Text" panose="00000500000000000000" pitchFamily="2" charset="0"/>
              </a:rPr>
              <a:t>training</a:t>
            </a:r>
            <a:endParaRPr lang="da-DK" kern="0" dirty="0">
              <a:latin typeface="Libre Caslon Text" panose="00000500000000000000" pitchFamily="2" charset="0"/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2B8D613-2B29-A308-52BE-9DE0822BE6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26" t="33965" r="12924" b="22700"/>
          <a:stretch>
            <a:fillRect/>
          </a:stretch>
        </p:blipFill>
        <p:spPr>
          <a:xfrm>
            <a:off x="695400" y="2929468"/>
            <a:ext cx="10945216" cy="38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7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1FCBA91-9B88-B271-29C5-63440FB4A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6744C166-F2DA-E509-21A4-20723BB099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B1E5EE37-EF10-AE44-23E6-3B122272304E}"/>
              </a:ext>
            </a:extLst>
          </p:cNvPr>
          <p:cNvSpPr txBox="1"/>
          <p:nvPr/>
        </p:nvSpPr>
        <p:spPr>
          <a:xfrm>
            <a:off x="695400" y="565680"/>
            <a:ext cx="79928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Summary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2" name="Tekstfelt 2">
            <a:extLst>
              <a:ext uri="{FF2B5EF4-FFF2-40B4-BE49-F238E27FC236}">
                <a16:creationId xmlns:a16="http://schemas.microsoft.com/office/drawing/2014/main" id="{B089E7B9-2D6A-E146-57B7-DDD06201C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67" y="1869893"/>
            <a:ext cx="12162331" cy="4987974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da-DK" sz="2800" b="1" dirty="0">
                <a:latin typeface="Asap Condensed" pitchFamily="2" charset="0"/>
              </a:rPr>
              <a:t>PERSUADE for </a:t>
            </a:r>
            <a:r>
              <a:rPr lang="da-DK" sz="2800" b="1" dirty="0" err="1">
                <a:latin typeface="Asap Condensed" pitchFamily="2" charset="0"/>
              </a:rPr>
              <a:t>trainers</a:t>
            </a:r>
            <a:endParaRPr lang="da-DK" sz="2800" b="1" dirty="0">
              <a:latin typeface="Asap Condensed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sap Condensed" pitchFamily="2" charset="0"/>
              </a:rPr>
              <a:t>Purpose</a:t>
            </a:r>
            <a:r>
              <a:rPr lang="en-US" sz="2800" dirty="0">
                <a:latin typeface="Asap Condensed" pitchFamily="2" charset="0"/>
              </a:rPr>
              <a:t>: The trainer must be learner! Skills in IT literacy and teaching</a:t>
            </a:r>
            <a:endParaRPr lang="da-DK" sz="2800" dirty="0">
              <a:latin typeface="Asap Condensed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sap Condensed" pitchFamily="2" charset="0"/>
              </a:rPr>
              <a:t>Expectation</a:t>
            </a:r>
            <a:r>
              <a:rPr lang="en-US" sz="2800" dirty="0">
                <a:latin typeface="Asap Condensed" pitchFamily="2" charset="0"/>
              </a:rPr>
              <a:t>:  Influence attitude of learners, define local conditions and promote training</a:t>
            </a:r>
            <a:endParaRPr lang="da-DK" sz="2800" dirty="0">
              <a:latin typeface="Asap Condensed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sap Condensed" pitchFamily="2" charset="0"/>
              </a:rPr>
              <a:t>Research</a:t>
            </a:r>
            <a:r>
              <a:rPr lang="en-US" sz="2800" dirty="0">
                <a:latin typeface="Asap Condensed" pitchFamily="2" charset="0"/>
              </a:rPr>
              <a:t>: understand how technology works, contribute to learner-driven development</a:t>
            </a:r>
            <a:endParaRPr lang="da-DK" sz="2800" dirty="0">
              <a:latin typeface="Asap Condensed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sap Condensed" pitchFamily="2" charset="0"/>
              </a:rPr>
              <a:t>System</a:t>
            </a:r>
            <a:r>
              <a:rPr lang="en-US" sz="2800" dirty="0">
                <a:latin typeface="Asap Condensed" pitchFamily="2" charset="0"/>
              </a:rPr>
              <a:t>: know how learning content is available and adjust to needs of learners </a:t>
            </a:r>
            <a:endParaRPr lang="da-DK" sz="2800" dirty="0">
              <a:latin typeface="Asap Condensed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sap Condensed" pitchFamily="2" charset="0"/>
              </a:rPr>
              <a:t>User</a:t>
            </a:r>
            <a:r>
              <a:rPr lang="en-US" sz="2800" dirty="0">
                <a:latin typeface="Asap Condensed" pitchFamily="2" charset="0"/>
              </a:rPr>
              <a:t>:  facilitate trainees in how to maintain practice</a:t>
            </a:r>
            <a:endParaRPr lang="da-DK" sz="2800" dirty="0">
              <a:latin typeface="Asap Condensed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sap Condensed" pitchFamily="2" charset="0"/>
              </a:rPr>
              <a:t>Assessment</a:t>
            </a:r>
            <a:r>
              <a:rPr lang="en-US" sz="2800" dirty="0">
                <a:latin typeface="Asap Condensed" pitchFamily="2" charset="0"/>
              </a:rPr>
              <a:t>: use performance tracking to assist learners reach goals for mastery</a:t>
            </a:r>
            <a:endParaRPr lang="da-DK" sz="2800" dirty="0">
              <a:latin typeface="Asap Condensed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sap Condensed" pitchFamily="2" charset="0"/>
              </a:rPr>
              <a:t>Demonstration</a:t>
            </a:r>
            <a:r>
              <a:rPr lang="en-US" sz="2800" dirty="0">
                <a:latin typeface="Asap Condensed" pitchFamily="2" charset="0"/>
              </a:rPr>
              <a:t>: use and improve training , spot and train new potential trainers </a:t>
            </a:r>
            <a:endParaRPr lang="da-DK" sz="2800" dirty="0">
              <a:latin typeface="Asap Condensed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sap Condensed" pitchFamily="2" charset="0"/>
              </a:rPr>
              <a:t>Evaluation</a:t>
            </a:r>
            <a:r>
              <a:rPr lang="en-US" sz="2800" dirty="0">
                <a:latin typeface="Asap Condensed" pitchFamily="2" charset="0"/>
              </a:rPr>
              <a:t>: share feedback from learners. </a:t>
            </a:r>
            <a:endParaRPr lang="da-DK" sz="2800" b="1" dirty="0">
              <a:latin typeface="Asap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82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539DD22-2A43-51ED-2961-CC5F05707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B85338FA-1B31-E206-FF99-BF54676FDA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5711" y="-43040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C65F8B7C-3E3D-F82D-D01E-F8731D8863F9}"/>
              </a:ext>
            </a:extLst>
          </p:cNvPr>
          <p:cNvSpPr txBox="1"/>
          <p:nvPr/>
        </p:nvSpPr>
        <p:spPr>
          <a:xfrm>
            <a:off x="695400" y="565680"/>
            <a:ext cx="49685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Training agreement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2" name="Rectangle 105">
            <a:extLst>
              <a:ext uri="{FF2B5EF4-FFF2-40B4-BE49-F238E27FC236}">
                <a16:creationId xmlns:a16="http://schemas.microsoft.com/office/drawing/2014/main" id="{1A8CF151-AAF4-F856-63EC-FAA1227AB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2412551"/>
            <a:ext cx="4968552" cy="362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a-DK" kern="0" dirty="0">
                <a:latin typeface="Libre Caslon Text" panose="00000500000000000000" pitchFamily="2" charset="0"/>
              </a:rPr>
              <a:t>Local adaption</a:t>
            </a:r>
          </a:p>
          <a:p>
            <a:pPr eaLnBrk="1" hangingPunct="1">
              <a:lnSpc>
                <a:spcPct val="90000"/>
              </a:lnSpc>
            </a:pPr>
            <a:endParaRPr lang="da-DK" kern="0" dirty="0">
              <a:latin typeface="Libre Caslon Text" panose="00000500000000000000" pitchFamily="2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8BD3EEC-B161-BE3A-FEBF-0077B25115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219" t="31100" r="15876" b="22700"/>
          <a:stretch>
            <a:fillRect/>
          </a:stretch>
        </p:blipFill>
        <p:spPr>
          <a:xfrm>
            <a:off x="25661" y="1844824"/>
            <a:ext cx="12195827" cy="511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4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843E531-157C-CCC5-CC27-224F964D6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80D7D705-377B-66C3-4BE3-AE5A2A17A9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2153" name="Rectangle 105">
            <a:extLst>
              <a:ext uri="{FF2B5EF4-FFF2-40B4-BE49-F238E27FC236}">
                <a16:creationId xmlns:a16="http://schemas.microsoft.com/office/drawing/2014/main" id="{B9B51432-B5C7-47DA-D69B-512356A9B98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60870" y="2182812"/>
            <a:ext cx="3587016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da-DK" dirty="0">
              <a:latin typeface="Libre Caslon Text" panose="00000500000000000000" pitchFamily="2" charset="0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85F01F66-A311-E6D7-39D6-CC7561A40F8A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Global </a:t>
            </a:r>
            <a:r>
              <a:rPr lang="en-US" sz="4800" kern="0" dirty="0">
                <a:latin typeface="Libre Caslon Display" panose="00000500000000000000" pitchFamily="2" charset="0"/>
              </a:rPr>
              <a:t>tr</a:t>
            </a:r>
            <a:r>
              <a:rPr lang="en-US" sz="4800" kern="0" noProof="0" dirty="0" err="1">
                <a:latin typeface="Libre Caslon Display" panose="00000500000000000000" pitchFamily="2" charset="0"/>
              </a:rPr>
              <a:t>aining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A2BA0BF-7E32-923E-6AEF-25A5B0A4CA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94" t="20366" r="782" b="22700"/>
          <a:stretch>
            <a:fillRect/>
          </a:stretch>
        </p:blipFill>
        <p:spPr>
          <a:xfrm>
            <a:off x="0" y="1870026"/>
            <a:ext cx="12195829" cy="4799334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0C2F91B1-4EC2-842A-295B-818DF1451030}"/>
              </a:ext>
            </a:extLst>
          </p:cNvPr>
          <p:cNvSpPr txBox="1"/>
          <p:nvPr/>
        </p:nvSpPr>
        <p:spPr>
          <a:xfrm>
            <a:off x="839416" y="6118049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hlinkClick r:id="rId4"/>
              </a:rPr>
              <a:t>https://theonlineprofessor.org/thewell/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645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" grpId="0" uiExpand="1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83213C4-5F85-739C-652B-980B632CA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6BB61233-51BE-0064-9F46-D30CCB1CD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663ABFDA-F147-670F-263A-A180B97690F6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Course planning</a:t>
            </a:r>
          </a:p>
        </p:txBody>
      </p:sp>
      <p:sp>
        <p:nvSpPr>
          <p:cNvPr id="2" name="Rectangle 105">
            <a:extLst>
              <a:ext uri="{FF2B5EF4-FFF2-40B4-BE49-F238E27FC236}">
                <a16:creationId xmlns:a16="http://schemas.microsoft.com/office/drawing/2014/main" id="{59C2E28D-AF01-87F6-07AC-F12F26B24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0662" y="6165304"/>
            <a:ext cx="4968552" cy="58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r" eaLnBrk="1" hangingPunct="1">
              <a:lnSpc>
                <a:spcPct val="90000"/>
              </a:lnSpc>
              <a:buNone/>
            </a:pPr>
            <a:r>
              <a:rPr lang="da-DK" i="1" kern="0" dirty="0">
                <a:latin typeface="Libre Caslon Text" panose="00000500000000000000" pitchFamily="2" charset="0"/>
              </a:rPr>
              <a:t>…To </a:t>
            </a:r>
            <a:r>
              <a:rPr lang="da-DK" i="1" kern="0" dirty="0" err="1">
                <a:latin typeface="Libre Caslon Text" panose="00000500000000000000" pitchFamily="2" charset="0"/>
              </a:rPr>
              <a:t>be</a:t>
            </a:r>
            <a:r>
              <a:rPr lang="da-DK" i="1" kern="0" dirty="0">
                <a:latin typeface="Libre Caslon Text" panose="00000500000000000000" pitchFamily="2" charset="0"/>
              </a:rPr>
              <a:t> </a:t>
            </a:r>
            <a:r>
              <a:rPr lang="da-DK" i="1" kern="0" dirty="0" err="1">
                <a:latin typeface="Libre Caslon Text" panose="00000500000000000000" pitchFamily="2" charset="0"/>
              </a:rPr>
              <a:t>continued</a:t>
            </a:r>
            <a:endParaRPr lang="da-DK" i="1" kern="0" dirty="0">
              <a:latin typeface="Libre Caslon Text" panose="00000500000000000000" pitchFamily="2" charset="0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1861C513-B415-34CB-608F-37ACD08108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781" t="28614" r="22438" b="40700"/>
          <a:stretch>
            <a:fillRect/>
          </a:stretch>
        </p:blipFill>
        <p:spPr>
          <a:xfrm>
            <a:off x="119336" y="1988199"/>
            <a:ext cx="11729878" cy="403308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38ACA693-CA94-86B1-D5CD-A56D2362F0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781" t="58204" r="22438" b="12201"/>
          <a:stretch>
            <a:fillRect/>
          </a:stretch>
        </p:blipFill>
        <p:spPr>
          <a:xfrm>
            <a:off x="229146" y="2132856"/>
            <a:ext cx="11729878" cy="389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124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D9263BC-F1A7-AEFF-F01A-A2869B58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4C2C3089-B7F4-D31A-F6C5-DEE079CB7A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80643AC2-FB4C-6A5C-10DC-35A8677105CC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 err="1">
                <a:latin typeface="Libre Caslon Display" panose="00000500000000000000" pitchFamily="2" charset="0"/>
              </a:rPr>
              <a:t>Allign</a:t>
            </a:r>
            <a:r>
              <a:rPr lang="en-US" sz="4800" kern="0" noProof="0" dirty="0">
                <a:latin typeface="Libre Caslon Display" panose="00000500000000000000" pitchFamily="2" charset="0"/>
              </a:rPr>
              <a:t> to learners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0EE7C62-2F71-F6FA-BDD9-AABFFBDC60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438" t="33617" r="23094" b="25850"/>
          <a:stretch>
            <a:fillRect/>
          </a:stretch>
        </p:blipFill>
        <p:spPr>
          <a:xfrm>
            <a:off x="407368" y="1870025"/>
            <a:ext cx="10801200" cy="502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65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842EF37-B4FD-5739-90F2-6C8F56356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9A755533-378F-B486-AB60-AA8BF0CE0B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2E02F4F3-6F88-5AB7-4D37-905EFC0E19B2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Didactic design</a:t>
            </a:r>
          </a:p>
        </p:txBody>
      </p:sp>
      <p:sp>
        <p:nvSpPr>
          <p:cNvPr id="2" name="Rectangle 105">
            <a:extLst>
              <a:ext uri="{FF2B5EF4-FFF2-40B4-BE49-F238E27FC236}">
                <a16:creationId xmlns:a16="http://schemas.microsoft.com/office/drawing/2014/main" id="{289D7191-8FB8-B585-95AA-6FDB0F28A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8408" y="5733256"/>
            <a:ext cx="2080806" cy="10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r" eaLnBrk="1" hangingPunct="1">
              <a:lnSpc>
                <a:spcPct val="90000"/>
              </a:lnSpc>
              <a:buNone/>
            </a:pPr>
            <a:r>
              <a:rPr lang="da-DK" i="1" kern="0" dirty="0">
                <a:latin typeface="Libre Caslon Text" panose="00000500000000000000" pitchFamily="2" charset="0"/>
              </a:rPr>
              <a:t>…To </a:t>
            </a:r>
            <a:r>
              <a:rPr lang="da-DK" i="1" kern="0" dirty="0" err="1">
                <a:latin typeface="Libre Caslon Text" panose="00000500000000000000" pitchFamily="2" charset="0"/>
              </a:rPr>
              <a:t>be</a:t>
            </a:r>
            <a:r>
              <a:rPr lang="da-DK" i="1" kern="0" dirty="0">
                <a:latin typeface="Libre Caslon Text" panose="00000500000000000000" pitchFamily="2" charset="0"/>
              </a:rPr>
              <a:t> </a:t>
            </a:r>
            <a:r>
              <a:rPr lang="da-DK" i="1" kern="0" dirty="0" err="1">
                <a:latin typeface="Libre Caslon Text" panose="00000500000000000000" pitchFamily="2" charset="0"/>
              </a:rPr>
              <a:t>continued</a:t>
            </a:r>
            <a:endParaRPr lang="da-DK" i="1" kern="0" dirty="0">
              <a:latin typeface="Libre Caslon Text" panose="00000500000000000000" pitchFamily="2" charset="0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CF69C9CF-5A50-D69F-0D46-798750E576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188" t="31594" r="18500" b="14300"/>
          <a:stretch>
            <a:fillRect/>
          </a:stretch>
        </p:blipFill>
        <p:spPr>
          <a:xfrm>
            <a:off x="0" y="1804817"/>
            <a:ext cx="9580777" cy="503775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C1724EF4-C0AF-4253-BDF7-060BF4684F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469" t="28614" r="21782" b="12201"/>
          <a:stretch>
            <a:fillRect/>
          </a:stretch>
        </p:blipFill>
        <p:spPr>
          <a:xfrm>
            <a:off x="2279576" y="2207880"/>
            <a:ext cx="7200800" cy="461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552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3966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CE7D872-5EB5-B11A-7FE0-8D5521B2C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00BFA579-0903-9BFA-D1AF-0462BCC294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D4671329-3B29-C23B-1272-403863ECF277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Succeed in learning?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BEEC4C8E-1B63-9BE0-1A96-CC4C4C086DC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3024336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dirty="0">
                <a:latin typeface="Libre Caslon Text" panose="00000500000000000000" pitchFamily="2" charset="0"/>
              </a:rPr>
              <a:t>Self-</a:t>
            </a:r>
            <a:r>
              <a:rPr lang="da-DK" dirty="0" err="1">
                <a:latin typeface="Libre Caslon Text" panose="00000500000000000000" pitchFamily="2" charset="0"/>
              </a:rPr>
              <a:t>directed</a:t>
            </a:r>
            <a:r>
              <a:rPr lang="da-DK" dirty="0">
                <a:latin typeface="Libre Caslon Text" panose="00000500000000000000" pitchFamily="2" charset="0"/>
              </a:rPr>
              <a:t> learning </a:t>
            </a:r>
            <a:r>
              <a:rPr lang="da-DK" dirty="0" err="1">
                <a:latin typeface="Libre Caslon Text" panose="00000500000000000000" pitchFamily="2" charset="0"/>
              </a:rPr>
              <a:t>activity</a:t>
            </a:r>
            <a:r>
              <a:rPr lang="da-DK" dirty="0">
                <a:latin typeface="Libre Caslon Text" panose="00000500000000000000" pitchFamily="2" charset="0"/>
              </a:rPr>
              <a:t> to (</a:t>
            </a:r>
            <a:r>
              <a:rPr lang="da-DK" dirty="0" err="1">
                <a:latin typeface="Libre Caslon Text" panose="00000500000000000000" pitchFamily="2" charset="0"/>
              </a:rPr>
              <a:t>Fogg</a:t>
            </a:r>
            <a:r>
              <a:rPr lang="da-DK" dirty="0">
                <a:latin typeface="Libre Caslon Text" panose="00000500000000000000" pitchFamily="2" charset="0"/>
              </a:rPr>
              <a:t>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dirty="0" err="1">
                <a:latin typeface="Libre Caslon Text" panose="00000500000000000000" pitchFamily="2" charset="0"/>
              </a:rPr>
              <a:t>avoid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dirty="0" err="1">
                <a:latin typeface="Libre Caslon Text" panose="00000500000000000000" pitchFamily="2" charset="0"/>
              </a:rPr>
              <a:t>barriers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dirty="0" err="1">
                <a:latin typeface="Libre Caslon Text" panose="00000500000000000000" pitchFamily="2" charset="0"/>
              </a:rPr>
              <a:t>improve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dirty="0" err="1">
                <a:latin typeface="Libre Caslon Text" panose="00000500000000000000" pitchFamily="2" charset="0"/>
              </a:rPr>
              <a:t>capabilitiy</a:t>
            </a:r>
            <a:endParaRPr lang="da-DK" dirty="0">
              <a:latin typeface="Libre Caslon Text" panose="00000500000000000000" pitchFamily="2" charset="0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dirty="0">
                <a:latin typeface="Libre Caslon Text" panose="00000500000000000000" pitchFamily="2" charset="0"/>
              </a:rPr>
              <a:t>plan </a:t>
            </a:r>
            <a:r>
              <a:rPr lang="da-DK" dirty="0" err="1">
                <a:latin typeface="Libre Caslon Text" panose="00000500000000000000" pitchFamily="2" charset="0"/>
              </a:rPr>
              <a:t>better</a:t>
            </a:r>
            <a:r>
              <a:rPr lang="da-DK" dirty="0">
                <a:latin typeface="Libre Caslon Text" panose="00000500000000000000" pitchFamily="2" charset="0"/>
              </a:rPr>
              <a:t> tasks 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41A9C5F-30CC-0DA3-7846-BE91870414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06" t="35178" r="29000" b="21652"/>
          <a:stretch>
            <a:fillRect/>
          </a:stretch>
        </p:blipFill>
        <p:spPr>
          <a:xfrm>
            <a:off x="3719736" y="2041368"/>
            <a:ext cx="8352434" cy="483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8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1901D6B-3AB0-1B47-F5D9-DEFF729F0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511D2BFA-A4EF-3B8E-B631-7CC0CDF69A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1A2526C3-10AA-A695-722A-FCC0C3363B00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Persuasive Technology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AC057E9-2AB0-F768-BA57-E270C431B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951" y="1988001"/>
            <a:ext cx="4229100" cy="4762500"/>
          </a:xfrm>
          <a:prstGeom prst="rect">
            <a:avLst/>
          </a:prstGeom>
        </p:spPr>
      </p:pic>
      <p:sp>
        <p:nvSpPr>
          <p:cNvPr id="5" name="Rectangle 105">
            <a:extLst>
              <a:ext uri="{FF2B5EF4-FFF2-40B4-BE49-F238E27FC236}">
                <a16:creationId xmlns:a16="http://schemas.microsoft.com/office/drawing/2014/main" id="{360EEF0D-65FF-781B-AF9E-AECB679376B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1944216" cy="281664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Bible</a:t>
            </a:r>
            <a:r>
              <a:rPr lang="da-DK" dirty="0">
                <a:latin typeface="Libre Caslon Text" panose="00000500000000000000" pitchFamily="2" charset="0"/>
              </a:rPr>
              <a:t> Online </a:t>
            </a:r>
            <a:r>
              <a:rPr lang="da-DK" dirty="0" err="1">
                <a:latin typeface="Libre Caslon Text" panose="00000500000000000000" pitchFamily="2" charset="0"/>
              </a:rPr>
              <a:t>Learner</a:t>
            </a:r>
            <a:endParaRPr lang="da-DK" dirty="0">
              <a:latin typeface="Libre Caslon Text" panose="00000500000000000000" pitchFamily="2" charset="0"/>
            </a:endParaRP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897F913A-9594-3B96-6E1C-BEABF88E8A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2" t="14306" r="53937" b="30556"/>
          <a:stretch>
            <a:fillRect/>
          </a:stretch>
        </p:blipFill>
        <p:spPr>
          <a:xfrm>
            <a:off x="7107434" y="1898831"/>
            <a:ext cx="5051023" cy="3844087"/>
          </a:xfrm>
          <a:prstGeom prst="rect">
            <a:avLst/>
          </a:prstGeom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E7CA28B3-94FE-EF69-96E2-AA328B07F4D0}"/>
              </a:ext>
            </a:extLst>
          </p:cNvPr>
          <p:cNvSpPr txBox="1"/>
          <p:nvPr/>
        </p:nvSpPr>
        <p:spPr>
          <a:xfrm>
            <a:off x="7361500" y="6123806"/>
            <a:ext cx="48304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dirty="0">
                <a:latin typeface="Asap Condensed" pitchFamily="2" charset="0"/>
                <a:hlinkClick r:id="rId5"/>
              </a:rPr>
              <a:t>https://learner.bible/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1385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utoUpdateAnimBg="0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4385B04-AA12-1182-5247-44E42EE1C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02378AF2-F835-70CE-A732-F6C998B618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2153" name="Rectangle 105">
            <a:extLst>
              <a:ext uri="{FF2B5EF4-FFF2-40B4-BE49-F238E27FC236}">
                <a16:creationId xmlns:a16="http://schemas.microsoft.com/office/drawing/2014/main" id="{9B98C6E1-87A0-093D-3C04-1AFEC197ACC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60870" y="2182812"/>
            <a:ext cx="3587016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Global </a:t>
            </a:r>
            <a:r>
              <a:rPr lang="da-DK" dirty="0" err="1">
                <a:latin typeface="Libre Caslon Text" panose="00000500000000000000" pitchFamily="2" charset="0"/>
              </a:rPr>
              <a:t>Biblical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dirty="0" err="1">
                <a:latin typeface="Libre Caslon Text" panose="00000500000000000000" pitchFamily="2" charset="0"/>
              </a:rPr>
              <a:t>Hebrew</a:t>
            </a:r>
            <a:endParaRPr lang="da-DK" dirty="0">
              <a:latin typeface="Libre Caslon Text" panose="00000500000000000000" pitchFamily="2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First </a:t>
            </a:r>
            <a:r>
              <a:rPr lang="da-DK" dirty="0" err="1">
                <a:latin typeface="Libre Caslon Text" panose="00000500000000000000" pitchFamily="2" charset="0"/>
              </a:rPr>
              <a:t>half</a:t>
            </a:r>
            <a:r>
              <a:rPr lang="da-DK" dirty="0">
                <a:latin typeface="Libre Caslon Text" panose="00000500000000000000" pitchFamily="2" charset="0"/>
              </a:rPr>
              <a:t> of </a:t>
            </a:r>
            <a:r>
              <a:rPr lang="da-DK" dirty="0" err="1">
                <a:latin typeface="Libre Caslon Text" panose="00000500000000000000" pitchFamily="2" charset="0"/>
              </a:rPr>
              <a:t>beginners</a:t>
            </a:r>
            <a:r>
              <a:rPr lang="da-DK" dirty="0">
                <a:latin typeface="Libre Caslon Text" panose="00000500000000000000" pitchFamily="2" charset="0"/>
              </a:rPr>
              <a:t>’ </a:t>
            </a:r>
            <a:r>
              <a:rPr lang="da-DK" dirty="0" err="1">
                <a:latin typeface="Libre Caslon Text" panose="00000500000000000000" pitchFamily="2" charset="0"/>
              </a:rPr>
              <a:t>level</a:t>
            </a:r>
            <a:endParaRPr lang="da-DK" dirty="0">
              <a:latin typeface="Libre Caslon Text" panose="00000500000000000000" pitchFamily="2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Content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57098700-3BD2-1896-B977-681AB52AFCFC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GBH 1-1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739C877-8B6F-0C2D-B32B-288DA14A2E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094" t="30050" r="21126" b="15350"/>
          <a:stretch/>
        </p:blipFill>
        <p:spPr>
          <a:xfrm>
            <a:off x="4856572" y="155913"/>
            <a:ext cx="6672063" cy="654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8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" grpId="0" uiExpand="1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8C15A4B-C0F2-C30A-37A9-A55EDBEDF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E8A29DE8-5B9B-3A68-263D-7BF4712A2E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2153" name="Rectangle 105">
            <a:extLst>
              <a:ext uri="{FF2B5EF4-FFF2-40B4-BE49-F238E27FC236}">
                <a16:creationId xmlns:a16="http://schemas.microsoft.com/office/drawing/2014/main" id="{173E5B8E-9334-FB84-3D9C-630BAA0A5AA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60870" y="2182812"/>
            <a:ext cx="3587016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da-DK" dirty="0">
              <a:latin typeface="Libre Caslon Text" panose="00000500000000000000" pitchFamily="2" charset="0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135CD43F-D825-C0AA-02AF-E72F75C41B24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Three levels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24AF5AE-F230-06CA-814A-3BC5084F57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26" t="15350" r="19157" b="36350"/>
          <a:stretch/>
        </p:blipFill>
        <p:spPr>
          <a:xfrm>
            <a:off x="207868" y="1870026"/>
            <a:ext cx="11892281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8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" grpId="0" uiExpand="1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AEA5943-DB4F-4388-2D88-E90005052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AF073017-74C0-D2C3-1F64-1188782F27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A383ACC3-13BE-9642-22BF-E7EADF115167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RAMP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57664E2F-86D1-E0F9-CAC5-1E70EF4FA4B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2612832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Flow (2014)</a:t>
            </a:r>
          </a:p>
        </p:txBody>
      </p:sp>
      <p:sp>
        <p:nvSpPr>
          <p:cNvPr id="6" name="Tekstfelt 2">
            <a:extLst>
              <a:ext uri="{FF2B5EF4-FFF2-40B4-BE49-F238E27FC236}">
                <a16:creationId xmlns:a16="http://schemas.microsoft.com/office/drawing/2014/main" id="{9AE2259F-EA85-7405-E1AA-884BDAAD2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4" y="2996952"/>
            <a:ext cx="4982406" cy="3452429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da-DK" sz="28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From purpose</a:t>
            </a:r>
          </a:p>
          <a:p>
            <a:pPr>
              <a:spcBef>
                <a:spcPts val="600"/>
              </a:spcBef>
              <a:buNone/>
            </a:pPr>
            <a:r>
              <a:rPr lang="da-DK" sz="28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to </a:t>
            </a:r>
            <a:r>
              <a:rPr lang="da-DK" sz="28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relatedness</a:t>
            </a:r>
            <a:r>
              <a:rPr lang="da-DK" sz="28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(</a:t>
            </a:r>
            <a:r>
              <a:rPr lang="da-DK" sz="28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results</a:t>
            </a:r>
            <a:r>
              <a:rPr lang="da-DK" sz="28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)</a:t>
            </a: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u="sng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Enable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: (1)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reduction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&gt; (2)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tunneling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&gt; (3)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tailoring</a:t>
            </a:r>
            <a:endParaRPr lang="da-DK" sz="24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</a:t>
            </a:r>
            <a:r>
              <a:rPr lang="da-DK" sz="2400" u="sng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Motivate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: (1)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conditioning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&gt; (2)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surveillance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&gt;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self-monitoring</a:t>
            </a:r>
            <a:endParaRPr lang="da-DK" sz="24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a-DK" sz="24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47407F2-03F5-47C2-3572-2942F6D32D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282" t="12200" r="8000" b="25850"/>
          <a:stretch>
            <a:fillRect/>
          </a:stretch>
        </p:blipFill>
        <p:spPr>
          <a:xfrm>
            <a:off x="5303912" y="2412551"/>
            <a:ext cx="6552728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73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utoUpdateAnimBg="0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2EBC1DD-90E8-B55E-73F4-0D0DAF1FE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D6307228-77B2-2752-F6EB-87BC9A10FF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B314C5F4-DEC2-67B5-0F2B-5CFF3E2BFF84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Launching RAMP (2014)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611C2DAB-7C6E-5579-C089-D55AE191B5E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6185262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b="1" dirty="0" err="1">
                <a:latin typeface="Libre Caslon Text" panose="00000500000000000000" pitchFamily="2" charset="0"/>
              </a:rPr>
              <a:t>R</a:t>
            </a:r>
            <a:r>
              <a:rPr lang="da-DK" dirty="0" err="1">
                <a:latin typeface="Libre Caslon Text" panose="00000500000000000000" pitchFamily="2" charset="0"/>
              </a:rPr>
              <a:t>esults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b="1" dirty="0" err="1">
                <a:latin typeface="Libre Caslon Text" panose="00000500000000000000" pitchFamily="2" charset="0"/>
              </a:rPr>
              <a:t>A</a:t>
            </a:r>
            <a:r>
              <a:rPr lang="da-DK" dirty="0" err="1">
                <a:latin typeface="Libre Caslon Text" panose="00000500000000000000" pitchFamily="2" charset="0"/>
              </a:rPr>
              <a:t>bility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b="1" dirty="0" err="1">
                <a:latin typeface="Libre Caslon Text" panose="00000500000000000000" pitchFamily="2" charset="0"/>
              </a:rPr>
              <a:t>M</a:t>
            </a:r>
            <a:r>
              <a:rPr lang="da-DK" dirty="0" err="1">
                <a:latin typeface="Libre Caslon Text" panose="00000500000000000000" pitchFamily="2" charset="0"/>
              </a:rPr>
              <a:t>astery</a:t>
            </a:r>
            <a:r>
              <a:rPr lang="da-DK" dirty="0">
                <a:latin typeface="Libre Caslon Text" panose="00000500000000000000" pitchFamily="2" charset="0"/>
              </a:rPr>
              <a:t>  </a:t>
            </a:r>
            <a:r>
              <a:rPr lang="da-DK" b="1" dirty="0">
                <a:latin typeface="Libre Caslon Text" panose="00000500000000000000" pitchFamily="2" charset="0"/>
              </a:rPr>
              <a:t>P</a:t>
            </a:r>
            <a:r>
              <a:rPr lang="da-DK" dirty="0">
                <a:latin typeface="Libre Caslon Text" panose="00000500000000000000" pitchFamily="2" charset="0"/>
              </a:rPr>
              <a:t>urpose (2014, p. 86)</a:t>
            </a:r>
          </a:p>
        </p:txBody>
      </p:sp>
      <p:sp>
        <p:nvSpPr>
          <p:cNvPr id="6" name="Tekstfelt 2">
            <a:extLst>
              <a:ext uri="{FF2B5EF4-FFF2-40B4-BE49-F238E27FC236}">
                <a16:creationId xmlns:a16="http://schemas.microsoft.com/office/drawing/2014/main" id="{70B9207E-F36D-491C-F42F-D44DD36AF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081" y="3679096"/>
            <a:ext cx="7142646" cy="2898431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da-DK" sz="28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Flow from purpose to </a:t>
            </a:r>
            <a:r>
              <a:rPr lang="da-DK" sz="28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relatedness</a:t>
            </a:r>
            <a:r>
              <a:rPr lang="da-DK" sz="28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/</a:t>
            </a:r>
            <a:r>
              <a:rPr lang="da-DK" sz="28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results</a:t>
            </a:r>
            <a:endParaRPr lang="da-DK" sz="28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>
              <a:spcBef>
                <a:spcPts val="600"/>
              </a:spcBef>
              <a:buNone/>
            </a:pPr>
            <a:endParaRPr lang="da-DK" sz="28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u="sng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Enable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:       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reduction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&gt;       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tunneling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&gt;       </a:t>
            </a:r>
            <a:r>
              <a:rPr lang="da-DK" sz="2400" b="1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tailoring</a:t>
            </a:r>
            <a:endParaRPr lang="da-DK" sz="2400" b="1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</a:t>
            </a:r>
            <a:r>
              <a:rPr lang="da-DK" sz="2400" u="sng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Motivate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: 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conditioning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&gt;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surveillance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&gt;  </a:t>
            </a:r>
            <a:r>
              <a:rPr lang="da-DK" sz="2400" b="1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self-monitoring</a:t>
            </a:r>
            <a:endParaRPr lang="da-DK" sz="2400" b="1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 marL="179387">
              <a:spcBef>
                <a:spcPts val="600"/>
              </a:spcBef>
            </a:pPr>
            <a:r>
              <a:rPr lang="da-DK" sz="36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                    </a:t>
            </a:r>
            <a:r>
              <a:rPr lang="da-DK" sz="3600" b="1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                     SUGGESTION</a:t>
            </a:r>
            <a:endParaRPr lang="da-DK" sz="24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7A0224DE-9642-F231-CCA5-9752722FDF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86"/>
          <a:stretch>
            <a:fillRect/>
          </a:stretch>
        </p:blipFill>
        <p:spPr bwMode="auto">
          <a:xfrm>
            <a:off x="7658277" y="3330557"/>
            <a:ext cx="4192642" cy="324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l: højre 3">
            <a:extLst>
              <a:ext uri="{FF2B5EF4-FFF2-40B4-BE49-F238E27FC236}">
                <a16:creationId xmlns:a16="http://schemas.microsoft.com/office/drawing/2014/main" id="{A7943C72-93B7-1FC3-9B19-135C1AF49B0E}"/>
              </a:ext>
            </a:extLst>
          </p:cNvPr>
          <p:cNvSpPr/>
          <p:nvPr/>
        </p:nvSpPr>
        <p:spPr>
          <a:xfrm>
            <a:off x="2150412" y="5425966"/>
            <a:ext cx="978408" cy="484632"/>
          </a:xfrm>
          <a:prstGeom prst="rightArrow">
            <a:avLst>
              <a:gd name="adj1" fmla="val 50000"/>
              <a:gd name="adj2" fmla="val 7852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1887530-D350-EFB6-9727-38317375D1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000" t="13814" r="8657" b="61278"/>
          <a:stretch>
            <a:fillRect/>
          </a:stretch>
        </p:blipFill>
        <p:spPr>
          <a:xfrm>
            <a:off x="7254850" y="1983982"/>
            <a:ext cx="4785257" cy="119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9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utoUpdateAnimBg="0"/>
      <p:bldP spid="6" grpId="0" animBg="1"/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53E2364-B07B-51CE-9EA0-71000D125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EE6E2D93-226C-C0D8-794E-D8F3F95344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CBAABDA7-B6A2-E459-436B-D520412BD5DF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RAMP contexts</a:t>
            </a: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D00FCF56-A7CC-D632-B481-C36D2B5198F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6696744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err="1">
                <a:latin typeface="Libre Caslon Text" panose="00000500000000000000" pitchFamily="2" charset="0"/>
              </a:rPr>
              <a:t>Four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dirty="0" err="1">
                <a:latin typeface="Libre Caslon Text" panose="00000500000000000000" pitchFamily="2" charset="0"/>
              </a:rPr>
              <a:t>contexts</a:t>
            </a:r>
            <a:r>
              <a:rPr lang="da-DK" dirty="0">
                <a:latin typeface="Libre Caslon Text" panose="00000500000000000000" pitchFamily="2" charset="0"/>
              </a:rPr>
              <a:t> (2014, p. 89  </a:t>
            </a:r>
            <a:r>
              <a:rPr lang="da-DK" dirty="0" err="1">
                <a:latin typeface="Libre Caslon Text" panose="00000500000000000000" pitchFamily="2" charset="0"/>
              </a:rPr>
              <a:t>Figure</a:t>
            </a:r>
            <a:r>
              <a:rPr lang="da-DK" dirty="0">
                <a:latin typeface="Libre Caslon Text" panose="00000500000000000000" pitchFamily="2" charset="0"/>
              </a:rPr>
              <a:t>)</a:t>
            </a:r>
          </a:p>
        </p:txBody>
      </p:sp>
      <p:sp>
        <p:nvSpPr>
          <p:cNvPr id="6" name="Tekstfelt 2">
            <a:extLst>
              <a:ext uri="{FF2B5EF4-FFF2-40B4-BE49-F238E27FC236}">
                <a16:creationId xmlns:a16="http://schemas.microsoft.com/office/drawing/2014/main" id="{93BE3DB2-B16C-825B-99F0-B109D0DFA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16" y="3269083"/>
            <a:ext cx="4176464" cy="2959987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spAutoFit/>
          </a:bodyPr>
          <a:lstStyle/>
          <a:p>
            <a:pPr marL="179387">
              <a:spcBef>
                <a:spcPts val="600"/>
              </a:spcBef>
            </a:pPr>
            <a:r>
              <a:rPr lang="da-DK" sz="2400" b="1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From </a:t>
            </a:r>
            <a:r>
              <a:rPr lang="da-DK" sz="2400" b="1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narrowest</a:t>
            </a:r>
            <a:r>
              <a:rPr lang="da-DK" sz="2400" b="1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to </a:t>
            </a:r>
            <a:r>
              <a:rPr lang="da-DK" sz="2400" b="1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broadest</a:t>
            </a:r>
            <a:r>
              <a:rPr lang="da-DK" sz="2400" b="1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</a:t>
            </a:r>
            <a:r>
              <a:rPr lang="da-DK" sz="2400" b="1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contexts</a:t>
            </a:r>
            <a:r>
              <a:rPr lang="da-DK" sz="2400" b="1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of </a:t>
            </a:r>
            <a:r>
              <a:rPr lang="da-DK" sz="2400" b="1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persuasive</a:t>
            </a:r>
            <a:r>
              <a:rPr lang="da-DK" sz="2400" b="1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learning</a:t>
            </a: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Learning Content</a:t>
            </a: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Learner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situation</a:t>
            </a: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Institutional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</a:t>
            </a: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setting</a:t>
            </a:r>
            <a:endParaRPr lang="da-DK" sz="24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Social World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0F9A5B7-6F50-F45D-08D4-C448815BA9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207" t="33815" r="7471" b="25451"/>
          <a:stretch>
            <a:fillRect/>
          </a:stretch>
        </p:blipFill>
        <p:spPr>
          <a:xfrm>
            <a:off x="5159896" y="3356992"/>
            <a:ext cx="6925108" cy="278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6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7FE3674-90E5-80CC-7883-432BD8FCD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947215DD-40A2-DBBC-676E-515529042D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94A02F0F-8E9D-CF1A-49A7-AD7472B9809E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RAMP</a:t>
            </a:r>
          </a:p>
        </p:txBody>
      </p:sp>
      <p:sp>
        <p:nvSpPr>
          <p:cNvPr id="5" name="Rectangle 105">
            <a:extLst>
              <a:ext uri="{FF2B5EF4-FFF2-40B4-BE49-F238E27FC236}">
                <a16:creationId xmlns:a16="http://schemas.microsoft.com/office/drawing/2014/main" id="{2631E78E-FF6B-BE0A-731C-AEB335C8E60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95400" y="2412551"/>
            <a:ext cx="2808312" cy="36224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>
                <a:latin typeface="Libre Caslon Text" panose="00000500000000000000" pitchFamily="2" charset="0"/>
              </a:rPr>
              <a:t>Environment</a:t>
            </a:r>
          </a:p>
        </p:txBody>
      </p:sp>
      <p:sp>
        <p:nvSpPr>
          <p:cNvPr id="6" name="Tekstfelt 2">
            <a:extLst>
              <a:ext uri="{FF2B5EF4-FFF2-40B4-BE49-F238E27FC236}">
                <a16:creationId xmlns:a16="http://schemas.microsoft.com/office/drawing/2014/main" id="{607D22EB-EB38-705C-EC1E-8B196C236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16" y="3336031"/>
            <a:ext cx="2723964" cy="2652210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da-DK" sz="28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Contexts</a:t>
            </a: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</a:t>
            </a: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Content</a:t>
            </a: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Learner</a:t>
            </a:r>
            <a:endParaRPr lang="da-DK" sz="24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Institution</a:t>
            </a: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World</a:t>
            </a: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512D4DF7-4048-8159-C88F-43137C9435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86"/>
          <a:stretch>
            <a:fillRect/>
          </a:stretch>
        </p:blipFill>
        <p:spPr bwMode="auto">
          <a:xfrm>
            <a:off x="3431704" y="6964"/>
            <a:ext cx="8766805" cy="688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915CD125-32AA-D333-6F38-58588AF3B7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76" t="15424" r="20859" b="37991"/>
          <a:stretch/>
        </p:blipFill>
        <p:spPr>
          <a:xfrm>
            <a:off x="3431704" y="565680"/>
            <a:ext cx="8760294" cy="579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4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64AAD9E-99D9-9B63-280E-F5E8F2809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4ABA7EFC-6963-9EB6-3C1F-B11520BDDA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423A4143-19DD-E228-F8A1-39B89B1FB685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3 persuasive reasons </a:t>
            </a:r>
            <a:r>
              <a:rPr lang="en-US" sz="4800" kern="0" noProof="0" dirty="0">
                <a:latin typeface="Libre Caslon Display" panose="00000500000000000000" pitchFamily="2" charset="0"/>
              </a:rPr>
              <a:t> </a:t>
            </a:r>
          </a:p>
        </p:txBody>
      </p:sp>
      <p:sp>
        <p:nvSpPr>
          <p:cNvPr id="2" name="Rectangle 105">
            <a:extLst>
              <a:ext uri="{FF2B5EF4-FFF2-40B4-BE49-F238E27FC236}">
                <a16:creationId xmlns:a16="http://schemas.microsoft.com/office/drawing/2014/main" id="{3B882C0E-30FD-B203-6A38-465CE2713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2412551"/>
            <a:ext cx="4968552" cy="362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da-DK" u="sng" dirty="0">
                <a:latin typeface="Libre Caslon Text" panose="00000500000000000000" pitchFamily="2" charset="0"/>
              </a:rPr>
              <a:t>ESSENTIAL</a:t>
            </a:r>
            <a:r>
              <a:rPr lang="da-DK" dirty="0">
                <a:latin typeface="Libre Caslon Text" panose="00000500000000000000" pitchFamily="2" charset="0"/>
              </a:rPr>
              <a:t>: </a:t>
            </a:r>
            <a:r>
              <a:rPr lang="da-DK" dirty="0" err="1">
                <a:latin typeface="Libre Caslon Text" panose="00000500000000000000" pitchFamily="2" charset="0"/>
              </a:rPr>
              <a:t>Greater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b="1" dirty="0">
                <a:latin typeface="Libre Caslon Text" panose="00000500000000000000" pitchFamily="2" charset="0"/>
              </a:rPr>
              <a:t>global </a:t>
            </a:r>
            <a:r>
              <a:rPr lang="da-DK" dirty="0">
                <a:latin typeface="Libre Caslon Text" panose="00000500000000000000" pitchFamily="2" charset="0"/>
              </a:rPr>
              <a:t>offline potential</a:t>
            </a:r>
          </a:p>
          <a:p>
            <a:pPr marL="514350" indent="-514350">
              <a:buFont typeface="+mj-lt"/>
              <a:buAutoNum type="arabicPeriod"/>
            </a:pPr>
            <a:r>
              <a:rPr lang="da-DK" u="sng" dirty="0">
                <a:latin typeface="Libre Caslon Text" panose="00000500000000000000" pitchFamily="2" charset="0"/>
              </a:rPr>
              <a:t>EFFECTIVE</a:t>
            </a:r>
            <a:r>
              <a:rPr lang="da-DK" dirty="0">
                <a:latin typeface="Libre Caslon Text" panose="00000500000000000000" pitchFamily="2" charset="0"/>
              </a:rPr>
              <a:t>: </a:t>
            </a:r>
            <a:r>
              <a:rPr lang="da-DK" dirty="0" err="1">
                <a:latin typeface="Libre Caslon Text" panose="00000500000000000000" pitchFamily="2" charset="0"/>
              </a:rPr>
              <a:t>Hebrew</a:t>
            </a:r>
            <a:r>
              <a:rPr lang="da-DK" dirty="0">
                <a:latin typeface="Libre Caslon Text" panose="00000500000000000000" pitchFamily="2" charset="0"/>
              </a:rPr>
              <a:t> </a:t>
            </a:r>
            <a:r>
              <a:rPr lang="da-DK" b="1" dirty="0" err="1">
                <a:latin typeface="Libre Caslon Text" panose="00000500000000000000" pitchFamily="2" charset="0"/>
              </a:rPr>
              <a:t>easier</a:t>
            </a:r>
            <a:r>
              <a:rPr lang="da-DK" b="1" dirty="0">
                <a:latin typeface="Libre Caslon Text" panose="00000500000000000000" pitchFamily="2" charset="0"/>
              </a:rPr>
              <a:t> </a:t>
            </a:r>
            <a:r>
              <a:rPr lang="da-DK" dirty="0">
                <a:latin typeface="Libre Caslon Text" panose="00000500000000000000" pitchFamily="2" charset="0"/>
              </a:rPr>
              <a:t>and more </a:t>
            </a:r>
            <a:r>
              <a:rPr lang="da-DK" dirty="0" err="1">
                <a:latin typeface="Libre Caslon Text" panose="00000500000000000000" pitchFamily="2" charset="0"/>
              </a:rPr>
              <a:t>enjoyable</a:t>
            </a:r>
            <a:endParaRPr lang="da-DK" dirty="0">
              <a:latin typeface="Libre Caslon Text" panose="000005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a-DK" u="sng" dirty="0">
                <a:latin typeface="Libre Caslon Text" panose="00000500000000000000" pitchFamily="2" charset="0"/>
              </a:rPr>
              <a:t>EFFICIENT</a:t>
            </a:r>
            <a:r>
              <a:rPr lang="da-DK" dirty="0">
                <a:latin typeface="Libre Caslon Text" panose="00000500000000000000" pitchFamily="2" charset="0"/>
              </a:rPr>
              <a:t>: </a:t>
            </a:r>
            <a:r>
              <a:rPr lang="da-DK" b="1" dirty="0" err="1">
                <a:latin typeface="Libre Caslon Text" panose="00000500000000000000" pitchFamily="2" charset="0"/>
              </a:rPr>
              <a:t>Cheaper</a:t>
            </a:r>
            <a:r>
              <a:rPr lang="da-DK" dirty="0">
                <a:latin typeface="Libre Caslon Text" panose="00000500000000000000" pitchFamily="2" charset="0"/>
              </a:rPr>
              <a:t> and </a:t>
            </a:r>
            <a:r>
              <a:rPr lang="da-DK" b="1" dirty="0" err="1">
                <a:latin typeface="Libre Caslon Text" panose="00000500000000000000" pitchFamily="2" charset="0"/>
              </a:rPr>
              <a:t>deeper</a:t>
            </a:r>
            <a:r>
              <a:rPr lang="da-DK" dirty="0">
                <a:latin typeface="Libre Caslon Text" panose="00000500000000000000" pitchFamily="2" charset="0"/>
              </a:rPr>
              <a:t> learning</a:t>
            </a:r>
          </a:p>
          <a:p>
            <a:pPr eaLnBrk="1" hangingPunct="1">
              <a:lnSpc>
                <a:spcPct val="90000"/>
              </a:lnSpc>
            </a:pPr>
            <a:endParaRPr lang="da-DK" kern="0" dirty="0">
              <a:latin typeface="Libre Caslon Text" panose="00000500000000000000" pitchFamily="2" charset="0"/>
            </a:endParaRPr>
          </a:p>
        </p:txBody>
      </p:sp>
      <p:sp>
        <p:nvSpPr>
          <p:cNvPr id="14" name="Tekstfelt 2">
            <a:extLst>
              <a:ext uri="{FF2B5EF4-FFF2-40B4-BE49-F238E27FC236}">
                <a16:creationId xmlns:a16="http://schemas.microsoft.com/office/drawing/2014/main" id="{2737780D-8079-9405-F9FA-5AD2994B1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5840" y="4015813"/>
            <a:ext cx="7632848" cy="1944324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da-DK" sz="32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Credibility</a:t>
            </a:r>
            <a:r>
              <a:rPr lang="da-DK" sz="32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(</a:t>
            </a:r>
            <a:r>
              <a:rPr lang="da-DK" sz="32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Fogg</a:t>
            </a:r>
            <a:r>
              <a:rPr lang="da-DK" sz="32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156)</a:t>
            </a:r>
            <a:endParaRPr lang="da-DK" sz="3200" dirty="0">
              <a:solidFill>
                <a:srgbClr val="000000"/>
              </a:solidFill>
              <a:effectLst/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8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Trustworthiness</a:t>
            </a:r>
            <a:r>
              <a:rPr lang="da-DK" sz="28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(</a:t>
            </a:r>
            <a:r>
              <a:rPr lang="da-DK" sz="28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unbiased</a:t>
            </a:r>
            <a:r>
              <a:rPr lang="da-DK" sz="28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) &gt;  </a:t>
            </a:r>
            <a:r>
              <a:rPr lang="da-DK" sz="28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Hebrew</a:t>
            </a:r>
            <a:r>
              <a:rPr lang="da-DK" sz="28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database</a:t>
            </a:r>
          </a:p>
          <a:p>
            <a:pPr marL="342900" indent="-1635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28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Expertise</a:t>
            </a:r>
            <a:r>
              <a:rPr lang="da-DK" sz="28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(intelligent) &gt; </a:t>
            </a:r>
            <a:r>
              <a:rPr lang="da-DK" sz="2800" dirty="0" err="1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useful</a:t>
            </a:r>
            <a:r>
              <a:rPr lang="da-DK" sz="2800" dirty="0">
                <a:solidFill>
                  <a:srgbClr val="000000"/>
                </a:solidFill>
                <a:latin typeface="Asap Condensed" pitchFamily="2" charset="0"/>
                <a:ea typeface="Times New Roman" panose="02020603050405020304" pitchFamily="18" charset="0"/>
                <a:cs typeface="Ezra SIL" panose="02000400000000000000" pitchFamily="2" charset="-79"/>
              </a:rPr>
              <a:t> interface</a:t>
            </a:r>
          </a:p>
        </p:txBody>
      </p:sp>
    </p:spTree>
    <p:extLst>
      <p:ext uri="{BB962C8B-B14F-4D97-AF65-F5344CB8AC3E}">
        <p14:creationId xmlns:p14="http://schemas.microsoft.com/office/powerpoint/2010/main" val="124273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utoUpdateAnimBg="0"/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47528" y="1844676"/>
            <a:ext cx="3096344" cy="4513263"/>
          </a:xfrm>
        </p:spPr>
        <p:txBody>
          <a:bodyPr/>
          <a:lstStyle/>
          <a:p>
            <a:pPr marL="360363" indent="-360363">
              <a:lnSpc>
                <a:spcPct val="75000"/>
              </a:lnSpc>
              <a:spcBef>
                <a:spcPct val="40000"/>
              </a:spcBef>
              <a:buClr>
                <a:srgbClr val="FFFF99"/>
              </a:buClr>
              <a:buSzPct val="85000"/>
              <a:buFont typeface="Wingdings" pitchFamily="2" charset="2"/>
              <a:buChar char="§"/>
            </a:pPr>
            <a:r>
              <a:rPr lang="en-US" sz="2800" dirty="0" err="1">
                <a:latin typeface="Arial Narrow" pitchFamily="34" charset="0"/>
              </a:rPr>
              <a:t>Laurillard</a:t>
            </a:r>
            <a:r>
              <a:rPr lang="en-US" sz="2800" dirty="0">
                <a:latin typeface="Arial Narrow" pitchFamily="34" charset="0"/>
              </a:rPr>
              <a:t>: Design science (2012)</a:t>
            </a:r>
          </a:p>
          <a:p>
            <a:pPr marL="688975" lvl="1" indent="-360363">
              <a:lnSpc>
                <a:spcPct val="75000"/>
              </a:lnSpc>
              <a:spcBef>
                <a:spcPct val="40000"/>
              </a:spcBef>
              <a:buClr>
                <a:srgbClr val="FFFF99"/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latin typeface="Arial Narrow" pitchFamily="34" charset="0"/>
              </a:rPr>
              <a:t>Actions for feedback</a:t>
            </a:r>
          </a:p>
          <a:p>
            <a:pPr marL="688975" lvl="1" indent="-360363">
              <a:lnSpc>
                <a:spcPct val="75000"/>
              </a:lnSpc>
              <a:spcBef>
                <a:spcPct val="40000"/>
              </a:spcBef>
              <a:buClr>
                <a:srgbClr val="FFFF99"/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latin typeface="Arial Narrow" pitchFamily="34" charset="0"/>
              </a:rPr>
              <a:t>Range of  learning</a:t>
            </a:r>
          </a:p>
          <a:p>
            <a:pPr marL="688975" lvl="1" indent="-360363">
              <a:lnSpc>
                <a:spcPct val="75000"/>
              </a:lnSpc>
              <a:spcBef>
                <a:spcPct val="40000"/>
              </a:spcBef>
              <a:buClr>
                <a:srgbClr val="FFFF99"/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latin typeface="Arial Narrow" pitchFamily="34" charset="0"/>
              </a:rPr>
              <a:t>Integrate different technologies</a:t>
            </a:r>
          </a:p>
          <a:p>
            <a:pPr marL="360363" indent="-360363">
              <a:lnSpc>
                <a:spcPct val="75000"/>
              </a:lnSpc>
              <a:spcBef>
                <a:spcPct val="40000"/>
              </a:spcBef>
              <a:buClr>
                <a:srgbClr val="FFFF99"/>
              </a:buClr>
              <a:buSzPct val="85000"/>
              <a:buFont typeface="Wingdings" pitchFamily="2" charset="2"/>
              <a:buChar char="§"/>
            </a:pPr>
            <a:r>
              <a:rPr lang="en-GB" sz="2800" dirty="0" err="1">
                <a:latin typeface="Arial Narrow" pitchFamily="34" charset="0"/>
              </a:rPr>
              <a:t>PLOTLearner</a:t>
            </a:r>
            <a:r>
              <a:rPr lang="en-GB" sz="2800" dirty="0">
                <a:latin typeface="Arial Narrow" pitchFamily="34" charset="0"/>
              </a:rPr>
              <a:t> as persuasive gaming?</a:t>
            </a:r>
            <a:endParaRPr lang="da-DK" sz="2800" dirty="0">
              <a:latin typeface="Arial Narrow" pitchFamily="34" charset="0"/>
            </a:endParaRPr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1847850" y="333376"/>
            <a:ext cx="76327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60000"/>
              </a:lnSpc>
            </a:pPr>
            <a:r>
              <a:rPr lang="da-DK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Arial Narrow" pitchFamily="34" charset="0"/>
              </a:rPr>
              <a:t>Design for Learning</a:t>
            </a:r>
          </a:p>
        </p:txBody>
      </p:sp>
      <p:pic>
        <p:nvPicPr>
          <p:cNvPr id="1026" name="Picture 2" descr="C:\Users\nwn\Pictures\Laurillard-2012\DSC0300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959986" y="1988840"/>
            <a:ext cx="4312479" cy="3168352"/>
          </a:xfrm>
          <a:prstGeom prst="rect">
            <a:avLst/>
          </a:prstGeom>
          <a:noFill/>
        </p:spPr>
      </p:pic>
      <p:pic>
        <p:nvPicPr>
          <p:cNvPr id="1027" name="Picture 3" descr="C:\Users\nwn\Pictures\Laurillard-2012\DSC03005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97512" y="1340768"/>
            <a:ext cx="5670488" cy="5517232"/>
          </a:xfrm>
          <a:prstGeom prst="rect">
            <a:avLst/>
          </a:prstGeom>
          <a:noFill/>
        </p:spPr>
      </p:pic>
      <p:pic>
        <p:nvPicPr>
          <p:cNvPr id="1028" name="Picture 4" descr="C:\Users\nwn\Pictures\Laurillard-2012\DSC03008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051376" y="1340768"/>
            <a:ext cx="5616624" cy="5517232"/>
          </a:xfrm>
          <a:prstGeom prst="rect">
            <a:avLst/>
          </a:prstGeom>
          <a:noFill/>
        </p:spPr>
      </p:pic>
      <p:pic>
        <p:nvPicPr>
          <p:cNvPr id="1029" name="Picture 5" descr="C:\Users\nwn\Pictures\Laurillard-2012\DSC03017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982734" y="1340768"/>
            <a:ext cx="5685266" cy="5517232"/>
          </a:xfrm>
          <a:prstGeom prst="rect">
            <a:avLst/>
          </a:prstGeom>
          <a:noFill/>
        </p:spPr>
      </p:pic>
      <p:pic>
        <p:nvPicPr>
          <p:cNvPr id="1031" name="Picture 7" descr="C:\Users\nwn\Pictures\Laurillard-2012\DSC03018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943872" y="1340768"/>
            <a:ext cx="5724128" cy="5517232"/>
          </a:xfrm>
          <a:prstGeom prst="rect">
            <a:avLst/>
          </a:prstGeom>
          <a:noFill/>
        </p:spPr>
      </p:pic>
      <p:pic>
        <p:nvPicPr>
          <p:cNvPr id="11" name="Billede 10" descr="GLI - Mozilla Firefox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36170" r="17083" b="42963"/>
          <a:stretch/>
        </p:blipFill>
        <p:spPr>
          <a:xfrm>
            <a:off x="5159896" y="44624"/>
            <a:ext cx="5541970" cy="6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80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3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3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3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3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3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3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3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3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lede 17" descr="GLI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36170" r="17083" b="42963"/>
          <a:stretch/>
        </p:blipFill>
        <p:spPr>
          <a:xfrm>
            <a:off x="5159896" y="44624"/>
            <a:ext cx="5541970" cy="656286"/>
          </a:xfrm>
          <a:prstGeom prst="rect">
            <a:avLst/>
          </a:prstGeom>
        </p:spPr>
      </p:pic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1991544" y="333376"/>
            <a:ext cx="835292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60000"/>
              </a:lnSpc>
            </a:pPr>
            <a:r>
              <a:rPr lang="da-DK" sz="4000" b="1" dirty="0">
                <a:solidFill>
                  <a:srgbClr val="E8F2FE"/>
                </a:solidFill>
                <a:latin typeface="Arial Narrow" pitchFamily="34" charset="0"/>
              </a:rPr>
              <a:t>A</a:t>
            </a:r>
            <a:r>
              <a:rPr lang="en-US" sz="4000" b="1" dirty="0">
                <a:solidFill>
                  <a:srgbClr val="E8F2FE"/>
                </a:solidFill>
                <a:latin typeface="Arial Narrow" pitchFamily="34" charset="0"/>
              </a:rPr>
              <a:t> plotted practice environment</a:t>
            </a:r>
            <a:endParaRPr lang="da-DK" sz="4000" b="1" dirty="0">
              <a:solidFill>
                <a:srgbClr val="E8F2FE"/>
              </a:solidFill>
              <a:latin typeface="Arial Narrow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847528" y="1556794"/>
            <a:ext cx="8910736" cy="18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11163" indent="-34290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3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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4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3" pitchFamily="18" charset="2"/>
              <a:buChar char="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lnSpc>
                <a:spcPct val="75000"/>
              </a:lnSpc>
              <a:spcBef>
                <a:spcPct val="40000"/>
              </a:spcBef>
              <a:buClr>
                <a:srgbClr val="FFFF99"/>
              </a:buClr>
              <a:buSzPct val="85000"/>
              <a:buNone/>
            </a:pPr>
            <a:endParaRPr lang="en-US" sz="2800" dirty="0">
              <a:latin typeface="Arial Narrow" pitchFamily="34" charset="0"/>
            </a:endParaRP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30083" y="2132857"/>
            <a:ext cx="1907704" cy="3240359"/>
          </a:xfrm>
          <a:ln>
            <a:noFill/>
          </a:ln>
        </p:spPr>
        <p:txBody>
          <a:bodyPr/>
          <a:lstStyle/>
          <a:p>
            <a:pPr marL="360363" indent="-360363">
              <a:lnSpc>
                <a:spcPct val="75000"/>
              </a:lnSpc>
              <a:spcBef>
                <a:spcPct val="40000"/>
              </a:spcBef>
              <a:buClr>
                <a:srgbClr val="FFFF99"/>
              </a:buClr>
              <a:buSzPct val="85000"/>
              <a:buFont typeface="Wingdings" pitchFamily="2" charset="2"/>
              <a:buChar char="§"/>
            </a:pPr>
            <a:endParaRPr lang="da-DK" sz="2800" dirty="0">
              <a:solidFill>
                <a:srgbClr val="FF0066"/>
              </a:solidFill>
              <a:latin typeface="Arial Narrow" pitchFamily="34" charset="0"/>
            </a:endParaRPr>
          </a:p>
          <a:p>
            <a:pPr marL="179388" indent="-179388">
              <a:lnSpc>
                <a:spcPct val="75000"/>
              </a:lnSpc>
              <a:spcBef>
                <a:spcPct val="40000"/>
              </a:spcBef>
              <a:buClr>
                <a:srgbClr val="FFFF99"/>
              </a:buClr>
              <a:buSzPct val="85000"/>
              <a:buFont typeface="Wingdings" pitchFamily="2" charset="2"/>
              <a:buChar char="§"/>
            </a:pPr>
            <a:r>
              <a:rPr lang="da-DK" sz="2800" dirty="0">
                <a:solidFill>
                  <a:srgbClr val="FF0066"/>
                </a:solidFill>
                <a:latin typeface="Arial Narrow" pitchFamily="34" charset="0"/>
              </a:rPr>
              <a:t>Corpus</a:t>
            </a:r>
            <a:r>
              <a:rPr lang="da-DK" sz="2800" dirty="0">
                <a:solidFill>
                  <a:schemeClr val="accent1"/>
                </a:solidFill>
                <a:latin typeface="Arial Narrow" pitchFamily="34" charset="0"/>
              </a:rPr>
              <a:t>, video</a:t>
            </a:r>
          </a:p>
          <a:p>
            <a:pPr marL="179388" indent="-179388">
              <a:lnSpc>
                <a:spcPct val="75000"/>
              </a:lnSpc>
              <a:spcBef>
                <a:spcPct val="40000"/>
              </a:spcBef>
              <a:buClr>
                <a:srgbClr val="FFFF99"/>
              </a:buClr>
              <a:buSzPct val="85000"/>
              <a:buFont typeface="Wingdings" pitchFamily="2" charset="2"/>
              <a:buChar char="§"/>
            </a:pPr>
            <a:r>
              <a:rPr lang="da-DK" sz="28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 Narrow" pitchFamily="34" charset="0"/>
              </a:rPr>
              <a:t>Exercises</a:t>
            </a:r>
            <a:endParaRPr lang="da-DK" sz="2800" dirty="0">
              <a:solidFill>
                <a:schemeClr val="accent4">
                  <a:lumMod val="60000"/>
                  <a:lumOff val="40000"/>
                </a:schemeClr>
              </a:solidFill>
              <a:latin typeface="Arial Narrow" pitchFamily="34" charset="0"/>
            </a:endParaRPr>
          </a:p>
          <a:p>
            <a:pPr marL="360363" indent="-360363">
              <a:lnSpc>
                <a:spcPct val="75000"/>
              </a:lnSpc>
              <a:spcBef>
                <a:spcPct val="40000"/>
              </a:spcBef>
              <a:buClr>
                <a:srgbClr val="FFFF99"/>
              </a:buClr>
              <a:buSzPct val="85000"/>
              <a:buFont typeface="Wingdings" pitchFamily="2" charset="2"/>
              <a:buChar char="§"/>
            </a:pPr>
            <a:endParaRPr lang="en-US" sz="2800" dirty="0">
              <a:latin typeface="Arial Narrow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6" t="31032" r="24262" b="13361"/>
          <a:stretch/>
        </p:blipFill>
        <p:spPr bwMode="auto">
          <a:xfrm>
            <a:off x="3299520" y="-14536"/>
            <a:ext cx="7359016" cy="665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l_fi" descr="http://www.bible.ca/bible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7768" y="4509120"/>
            <a:ext cx="158417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2" name="Facet 11"/>
          <p:cNvSpPr/>
          <p:nvPr/>
        </p:nvSpPr>
        <p:spPr>
          <a:xfrm>
            <a:off x="3863752" y="4365104"/>
            <a:ext cx="1728192" cy="864096"/>
          </a:xfrm>
          <a:prstGeom prst="bevel">
            <a:avLst/>
          </a:prstGeom>
          <a:noFill/>
          <a:ln w="34925" cmpd="thickThin"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Ellipse 12"/>
          <p:cNvSpPr/>
          <p:nvPr/>
        </p:nvSpPr>
        <p:spPr>
          <a:xfrm>
            <a:off x="3359696" y="404664"/>
            <a:ext cx="2880320" cy="5832648"/>
          </a:xfrm>
          <a:prstGeom prst="ellipse">
            <a:avLst/>
          </a:prstGeom>
          <a:noFill/>
          <a:ln w="508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Ellipse 13"/>
          <p:cNvSpPr/>
          <p:nvPr/>
        </p:nvSpPr>
        <p:spPr>
          <a:xfrm>
            <a:off x="3719736" y="99391"/>
            <a:ext cx="6768752" cy="3113585"/>
          </a:xfrm>
          <a:prstGeom prst="ellipse">
            <a:avLst/>
          </a:prstGeom>
          <a:noFill/>
          <a:ln w="50800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Ellipse 15"/>
          <p:cNvSpPr/>
          <p:nvPr/>
        </p:nvSpPr>
        <p:spPr>
          <a:xfrm>
            <a:off x="3575720" y="2924944"/>
            <a:ext cx="6912768" cy="3384376"/>
          </a:xfrm>
          <a:prstGeom prst="ellipse">
            <a:avLst/>
          </a:prstGeom>
          <a:noFill/>
          <a:ln w="79375"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40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3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3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3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3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363523" grpId="0" build="p"/>
      <p:bldP spid="12" grpId="0" animBg="1"/>
      <p:bldP spid="13" grpId="0" animBg="1"/>
      <p:bldP spid="14" grpId="0" animBg="1"/>
      <p:bldP spid="1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C74FC-395A-5BB9-91CE-4A76201F1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wn\Pictures\Laurillard-2012\DSC03002.JPG">
            <a:extLst>
              <a:ext uri="{FF2B5EF4-FFF2-40B4-BE49-F238E27FC236}">
                <a16:creationId xmlns:a16="http://schemas.microsoft.com/office/drawing/2014/main" id="{34E079F4-F120-E63C-108B-E33E5C4FE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717016" y="1808815"/>
            <a:ext cx="4312479" cy="3168352"/>
          </a:xfrm>
          <a:prstGeom prst="rect">
            <a:avLst/>
          </a:prstGeom>
          <a:noFill/>
        </p:spPr>
      </p:pic>
      <p:pic>
        <p:nvPicPr>
          <p:cNvPr id="1027" name="Picture 3" descr="C:\Users\nwn\Pictures\Laurillard-2012\DSC03005.JPG">
            <a:extLst>
              <a:ext uri="{FF2B5EF4-FFF2-40B4-BE49-F238E27FC236}">
                <a16:creationId xmlns:a16="http://schemas.microsoft.com/office/drawing/2014/main" id="{0D42D4DD-C12F-6788-9285-5567166F3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845450" y="1837869"/>
            <a:ext cx="5126529" cy="4987975"/>
          </a:xfrm>
          <a:prstGeom prst="rect">
            <a:avLst/>
          </a:prstGeom>
          <a:noFill/>
        </p:spPr>
      </p:pic>
      <p:pic>
        <p:nvPicPr>
          <p:cNvPr id="1028" name="Picture 4" descr="C:\Users\nwn\Pictures\Laurillard-2012\DSC03008.JPG">
            <a:extLst>
              <a:ext uri="{FF2B5EF4-FFF2-40B4-BE49-F238E27FC236}">
                <a16:creationId xmlns:a16="http://schemas.microsoft.com/office/drawing/2014/main" id="{39BC1BBC-4D15-909F-2EF1-7C00475DE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717017" y="1700808"/>
            <a:ext cx="5077832" cy="4987974"/>
          </a:xfrm>
          <a:prstGeom prst="rect">
            <a:avLst/>
          </a:prstGeom>
          <a:noFill/>
        </p:spPr>
      </p:pic>
      <p:pic>
        <p:nvPicPr>
          <p:cNvPr id="1029" name="Picture 5" descr="C:\Users\nwn\Pictures\Laurillard-2012\DSC03017.JPG">
            <a:extLst>
              <a:ext uri="{FF2B5EF4-FFF2-40B4-BE49-F238E27FC236}">
                <a16:creationId xmlns:a16="http://schemas.microsoft.com/office/drawing/2014/main" id="{98A0A656-62FF-D346-E465-6D9B7206B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804972" y="1844676"/>
            <a:ext cx="5139889" cy="4987974"/>
          </a:xfrm>
          <a:prstGeom prst="rect">
            <a:avLst/>
          </a:prstGeom>
          <a:noFill/>
        </p:spPr>
      </p:pic>
      <p:pic>
        <p:nvPicPr>
          <p:cNvPr id="1031" name="Picture 7" descr="C:\Users\nwn\Pictures\Laurillard-2012\DSC03018.JPG">
            <a:extLst>
              <a:ext uri="{FF2B5EF4-FFF2-40B4-BE49-F238E27FC236}">
                <a16:creationId xmlns:a16="http://schemas.microsoft.com/office/drawing/2014/main" id="{E6986D56-44F6-50BF-3A3E-817C7984C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770657" y="1870026"/>
            <a:ext cx="5201323" cy="5013324"/>
          </a:xfrm>
          <a:prstGeom prst="rect">
            <a:avLst/>
          </a:prstGeom>
          <a:noFill/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7FEFA1BF-DFB2-37C9-3A64-E148E22971C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3" name="Rectangle 105">
            <a:extLst>
              <a:ext uri="{FF2B5EF4-FFF2-40B4-BE49-F238E27FC236}">
                <a16:creationId xmlns:a16="http://schemas.microsoft.com/office/drawing/2014/main" id="{20C60F3A-1913-490C-89FB-3382177FA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2412551"/>
            <a:ext cx="4896544" cy="362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dirty="0" err="1">
                <a:latin typeface="Libre Caslon Text" panose="00000500000000000000" pitchFamily="2" charset="0"/>
              </a:rPr>
              <a:t>Laurillard</a:t>
            </a:r>
            <a:r>
              <a:rPr lang="en-US" dirty="0">
                <a:latin typeface="Libre Caslon Text" panose="00000500000000000000" pitchFamily="2" charset="0"/>
              </a:rPr>
              <a:t>: Design science (2012)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Libre Caslon Text" panose="00000500000000000000" pitchFamily="2" charset="0"/>
              </a:rPr>
              <a:t>Actions for feedback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Libre Caslon Text" panose="00000500000000000000" pitchFamily="2" charset="0"/>
              </a:rPr>
              <a:t>Range of  learning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Libre Caslon Text" panose="00000500000000000000" pitchFamily="2" charset="0"/>
              </a:rPr>
              <a:t>Integrate different technologies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Libre Caslon Text" panose="00000500000000000000" pitchFamily="2" charset="0"/>
              </a:rPr>
              <a:t>An interactive gaming environment?</a:t>
            </a:r>
            <a:r>
              <a:rPr lang="en-US" dirty="0">
                <a:latin typeface="Arial Narrow" pitchFamily="34" charset="0"/>
              </a:rPr>
              <a:t> </a:t>
            </a:r>
            <a:endParaRPr lang="da-DK" dirty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da-DK" kern="0" dirty="0">
              <a:latin typeface="Libre Caslon Text" panose="00000500000000000000" pitchFamily="2" charset="0"/>
            </a:endParaRPr>
          </a:p>
          <a:p>
            <a:pPr eaLnBrk="1" hangingPunct="1">
              <a:lnSpc>
                <a:spcPct val="90000"/>
              </a:lnSpc>
            </a:pPr>
            <a:endParaRPr lang="da-DK" kern="0" dirty="0">
              <a:latin typeface="Libre Caslon Text" panose="00000500000000000000" pitchFamily="2" charset="0"/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91598746-5E85-A991-0210-6C9F2342C9BD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noProof="0" dirty="0">
                <a:latin typeface="Libre Caslon Display" panose="00000500000000000000" pitchFamily="2" charset="0"/>
              </a:rPr>
              <a:t>Design for learning</a:t>
            </a:r>
          </a:p>
        </p:txBody>
      </p:sp>
    </p:spTree>
    <p:extLst>
      <p:ext uri="{BB962C8B-B14F-4D97-AF65-F5344CB8AC3E}">
        <p14:creationId xmlns:p14="http://schemas.microsoft.com/office/powerpoint/2010/main" val="308893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7A2173E-56CB-38C7-2699-4BC3140C8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C203CB4A-E39C-4CCE-B4B1-B904BBC5D6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" t="5900" r="1439" b="69950"/>
          <a:stretch/>
        </p:blipFill>
        <p:spPr>
          <a:xfrm>
            <a:off x="-3828" y="-1"/>
            <a:ext cx="12195827" cy="1870027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172F2264-3C10-C9DD-3512-AEE4046C3B09}"/>
              </a:ext>
            </a:extLst>
          </p:cNvPr>
          <p:cNvSpPr txBox="1"/>
          <p:nvPr/>
        </p:nvSpPr>
        <p:spPr>
          <a:xfrm>
            <a:off x="695400" y="565680"/>
            <a:ext cx="6185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en-US" sz="4800" kern="0" dirty="0">
                <a:latin typeface="Libre Caslon Display" panose="00000500000000000000" pitchFamily="2" charset="0"/>
              </a:rPr>
              <a:t>.</a:t>
            </a:r>
            <a:endParaRPr lang="en-US" sz="4800" kern="0" noProof="0" dirty="0">
              <a:latin typeface="Libre Caslon Display" panose="00000500000000000000" pitchFamily="2" charset="0"/>
            </a:endParaRPr>
          </a:p>
        </p:txBody>
      </p:sp>
      <p:sp>
        <p:nvSpPr>
          <p:cNvPr id="2" name="Rectangle 105">
            <a:extLst>
              <a:ext uri="{FF2B5EF4-FFF2-40B4-BE49-F238E27FC236}">
                <a16:creationId xmlns:a16="http://schemas.microsoft.com/office/drawing/2014/main" id="{A19BEC72-CA47-CE3E-F243-46BD5CF92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2412551"/>
            <a:ext cx="4968552" cy="362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a-DK" kern="0" dirty="0">
                <a:latin typeface="Libre Caslon Text" panose="00000500000000000000" pitchFamily="2" charset="0"/>
              </a:rPr>
              <a:t>…</a:t>
            </a:r>
          </a:p>
          <a:p>
            <a:pPr eaLnBrk="1" hangingPunct="1">
              <a:lnSpc>
                <a:spcPct val="90000"/>
              </a:lnSpc>
            </a:pPr>
            <a:endParaRPr lang="da-DK" kern="0" dirty="0">
              <a:latin typeface="Libre Caslon Text" panose="00000500000000000000" pitchFamily="2" charset="0"/>
            </a:endParaRPr>
          </a:p>
        </p:txBody>
      </p:sp>
      <p:sp>
        <p:nvSpPr>
          <p:cNvPr id="14" name="Tekstfelt 2">
            <a:extLst>
              <a:ext uri="{FF2B5EF4-FFF2-40B4-BE49-F238E27FC236}">
                <a16:creationId xmlns:a16="http://schemas.microsoft.com/office/drawing/2014/main" id="{6732FEE2-1832-F293-BDEC-D254CF739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224" y="2348880"/>
            <a:ext cx="3888432" cy="867106"/>
          </a:xfrm>
          <a:prstGeom prst="rect">
            <a:avLst/>
          </a:prstGeom>
          <a:gradFill flip="none" rotWithShape="1">
            <a:gsLst>
              <a:gs pos="0">
                <a:srgbClr val="F67B00"/>
              </a:gs>
              <a:gs pos="49000">
                <a:srgbClr val="FDD3A9"/>
              </a:gs>
              <a:gs pos="91000">
                <a:srgbClr val="FFCC81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216000" tIns="216000" rIns="216000" bIns="216000" anchor="t" anchorCtr="0">
            <a:spAutoFit/>
          </a:bodyPr>
          <a:lstStyle/>
          <a:p>
            <a:pPr>
              <a:spcBef>
                <a:spcPts val="600"/>
              </a:spcBef>
              <a:buNone/>
            </a:pPr>
            <a:endParaRPr lang="da-DK" sz="2800" dirty="0">
              <a:solidFill>
                <a:srgbClr val="000000"/>
              </a:solidFill>
              <a:latin typeface="Asap Condensed" pitchFamily="2" charset="0"/>
              <a:ea typeface="Times New Roman" panose="02020603050405020304" pitchFamily="18" charset="0"/>
              <a:cs typeface="Ezra SIL" panose="020004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2142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utoUpdateAnimBg="0"/>
      <p:bldP spid="14" grpId="0" animBg="1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34141</TotalTime>
  <Words>1098</Words>
  <Application>Microsoft Office PowerPoint</Application>
  <PresentationFormat>Widescreen</PresentationFormat>
  <Paragraphs>239</Paragraphs>
  <Slides>51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51</vt:i4>
      </vt:variant>
    </vt:vector>
  </HeadingPairs>
  <TitlesOfParts>
    <vt:vector size="60" baseType="lpstr">
      <vt:lpstr>Aptos</vt:lpstr>
      <vt:lpstr>Arial</vt:lpstr>
      <vt:lpstr>Arial Narrow</vt:lpstr>
      <vt:lpstr>Asap Condensed</vt:lpstr>
      <vt:lpstr>Asap Condensed Light</vt:lpstr>
      <vt:lpstr>Libre Caslon Display</vt:lpstr>
      <vt:lpstr>Libre Caslon Text</vt:lpstr>
      <vt:lpstr>Wingdings</vt:lpstr>
      <vt:lpstr>Standarddesign</vt:lpstr>
      <vt:lpstr>PowerPoint-præsentation</vt:lpstr>
      <vt:lpstr> How persuasive design for learning can guide providers of training in the use of digital resources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Lær alfabatet på rekordtid!</dc:title>
  <dc:creator>Nicolai Winther-Nielsen</dc:creator>
  <cp:lastModifiedBy>Nicolai Winther-Nielsen</cp:lastModifiedBy>
  <cp:revision>56</cp:revision>
  <dcterms:created xsi:type="dcterms:W3CDTF">2003-12-10T16:33:25Z</dcterms:created>
  <dcterms:modified xsi:type="dcterms:W3CDTF">2025-09-17T13:30:08Z</dcterms:modified>
</cp:coreProperties>
</file>